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18"/>
  </p:notesMasterIdLst>
  <p:handoutMasterIdLst>
    <p:handoutMasterId r:id="rId19"/>
  </p:handoutMasterIdLst>
  <p:sldIdLst>
    <p:sldId id="266" r:id="rId3"/>
    <p:sldId id="316" r:id="rId4"/>
    <p:sldId id="347" r:id="rId5"/>
    <p:sldId id="338" r:id="rId6"/>
    <p:sldId id="317" r:id="rId7"/>
    <p:sldId id="343" r:id="rId8"/>
    <p:sldId id="348" r:id="rId9"/>
    <p:sldId id="339" r:id="rId10"/>
    <p:sldId id="340" r:id="rId11"/>
    <p:sldId id="331" r:id="rId12"/>
    <p:sldId id="336" r:id="rId13"/>
    <p:sldId id="344" r:id="rId14"/>
    <p:sldId id="345" r:id="rId15"/>
    <p:sldId id="322" r:id="rId16"/>
    <p:sldId id="346" r:id="rId17"/>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DC4405"/>
    <a:srgbClr val="00ABE6"/>
    <a:srgbClr val="14F3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snapToObjects="1">
      <p:cViewPr varScale="1">
        <p:scale>
          <a:sx n="105" d="100"/>
          <a:sy n="105" d="100"/>
        </p:scale>
        <p:origin x="333" y="54"/>
      </p:cViewPr>
      <p:guideLst>
        <p:guide orient="horz" pos="2160"/>
        <p:guide pos="2880"/>
      </p:guideLst>
    </p:cSldViewPr>
  </p:slideViewPr>
  <p:notesTextViewPr>
    <p:cViewPr>
      <p:scale>
        <a:sx n="3" d="2"/>
        <a:sy n="3" d="2"/>
      </p:scale>
      <p:origin x="0" y="0"/>
    </p:cViewPr>
  </p:notesTextViewPr>
  <p:notesViewPr>
    <p:cSldViewPr snapToGrid="0" snapToObjects="1">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CC4A65A-5D37-E640-B497-EBC0BE2C34D3}" type="datetimeFigureOut">
              <a:rPr lang="en-US" smtClean="0"/>
              <a:pPr/>
              <a:t>11/4/2020</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3C48C8B-979F-9C4A-B9DE-86767C503A6F}" type="slidenum">
              <a:rPr lang="en-US" smtClean="0"/>
              <a:pPr/>
              <a:t>‹#›</a:t>
            </a:fld>
            <a:endParaRPr lang="en-US" dirty="0"/>
          </a:p>
        </p:txBody>
      </p:sp>
    </p:spTree>
    <p:extLst>
      <p:ext uri="{BB962C8B-B14F-4D97-AF65-F5344CB8AC3E}">
        <p14:creationId xmlns:p14="http://schemas.microsoft.com/office/powerpoint/2010/main" val="3314673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5E3D16-5A44-DF47-B15B-263941447B85}" type="datetimeFigureOut">
              <a:rPr lang="en-US" smtClean="0"/>
              <a:pPr/>
              <a:t>11/4/2020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32D51C6-946C-CB45-89AD-2636C63DCC8C}" type="slidenum">
              <a:rPr lang="en-US" smtClean="0"/>
              <a:pPr/>
              <a:t>‹#›</a:t>
            </a:fld>
            <a:endParaRPr lang="en-US" dirty="0"/>
          </a:p>
        </p:txBody>
      </p:sp>
    </p:spTree>
    <p:extLst>
      <p:ext uri="{BB962C8B-B14F-4D97-AF65-F5344CB8AC3E}">
        <p14:creationId xmlns:p14="http://schemas.microsoft.com/office/powerpoint/2010/main" val="14510923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qleave.qld.gov.a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qleave.qld.gov.au/about-us/our-organisa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1</a:t>
            </a:fld>
            <a:endParaRPr lang="en-US" dirty="0"/>
          </a:p>
        </p:txBody>
      </p:sp>
      <p:sp>
        <p:nvSpPr>
          <p:cNvPr id="3" name="Notes Placeholder 2"/>
          <p:cNvSpPr>
            <a:spLocks noGrp="1"/>
          </p:cNvSpPr>
          <p:nvPr>
            <p:ph type="body" sz="quarter" idx="11"/>
          </p:nvPr>
        </p:nvSpPr>
        <p:spPr/>
        <p:txBody>
          <a:bodyPr/>
          <a:lstStyle/>
          <a:p>
            <a:endParaRPr lang="en-AU"/>
          </a:p>
        </p:txBody>
      </p:sp>
    </p:spTree>
    <p:extLst>
      <p:ext uri="{BB962C8B-B14F-4D97-AF65-F5344CB8AC3E}">
        <p14:creationId xmlns:p14="http://schemas.microsoft.com/office/powerpoint/2010/main" val="685480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10</a:t>
            </a:fld>
            <a:endParaRPr lang="en-US" dirty="0"/>
          </a:p>
        </p:txBody>
      </p:sp>
    </p:spTree>
    <p:extLst>
      <p:ext uri="{BB962C8B-B14F-4D97-AF65-F5344CB8AC3E}">
        <p14:creationId xmlns:p14="http://schemas.microsoft.com/office/powerpoint/2010/main" val="221456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11</a:t>
            </a:fld>
            <a:endParaRPr lang="en-US" dirty="0"/>
          </a:p>
        </p:txBody>
      </p:sp>
    </p:spTree>
    <p:extLst>
      <p:ext uri="{BB962C8B-B14F-4D97-AF65-F5344CB8AC3E}">
        <p14:creationId xmlns:p14="http://schemas.microsoft.com/office/powerpoint/2010/main" val="676430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12</a:t>
            </a:fld>
            <a:endParaRPr lang="en-US" dirty="0"/>
          </a:p>
        </p:txBody>
      </p:sp>
    </p:spTree>
    <p:extLst>
      <p:ext uri="{BB962C8B-B14F-4D97-AF65-F5344CB8AC3E}">
        <p14:creationId xmlns:p14="http://schemas.microsoft.com/office/powerpoint/2010/main" val="97908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13</a:t>
            </a:fld>
            <a:endParaRPr lang="en-US" dirty="0"/>
          </a:p>
        </p:txBody>
      </p:sp>
    </p:spTree>
    <p:extLst>
      <p:ext uri="{BB962C8B-B14F-4D97-AF65-F5344CB8AC3E}">
        <p14:creationId xmlns:p14="http://schemas.microsoft.com/office/powerpoint/2010/main" val="26706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14</a:t>
            </a:fld>
            <a:endParaRPr lang="en-US" dirty="0"/>
          </a:p>
        </p:txBody>
      </p:sp>
      <p:sp>
        <p:nvSpPr>
          <p:cNvPr id="5" name="Notes Placeholder 2"/>
          <p:cNvSpPr>
            <a:spLocks noGrp="1"/>
          </p:cNvSpPr>
          <p:nvPr>
            <p:ph type="body" idx="3"/>
          </p:nvPr>
        </p:nvSpPr>
        <p:spPr>
          <a:xfrm>
            <a:off x="679768" y="4715153"/>
            <a:ext cx="5438140" cy="4466987"/>
          </a:xfrm>
        </p:spPr>
        <p:txBody>
          <a:bodyPr/>
          <a:lstStyle/>
          <a:p>
            <a:r>
              <a:rPr lang="en-AU" dirty="0"/>
              <a:t>Working in partnership with industry</a:t>
            </a:r>
          </a:p>
          <a:p>
            <a:endParaRPr lang="en-AU" dirty="0"/>
          </a:p>
          <a:p>
            <a:r>
              <a:rPr lang="en-AU" dirty="0"/>
              <a:t>Using existing industry channels and networks</a:t>
            </a:r>
          </a:p>
          <a:p>
            <a:endParaRPr lang="en-AU" dirty="0"/>
          </a:p>
          <a:p>
            <a:r>
              <a:rPr lang="en-AU" dirty="0"/>
              <a:t>Engagement channels through Board members</a:t>
            </a:r>
          </a:p>
          <a:p>
            <a:endParaRPr lang="en-AU" dirty="0"/>
          </a:p>
          <a:p>
            <a:r>
              <a:rPr lang="en-AU" dirty="0"/>
              <a:t>Digital engagement during COVID-19 and beyond</a:t>
            </a:r>
          </a:p>
          <a:p>
            <a:endParaRPr lang="en-AU" dirty="0"/>
          </a:p>
          <a:p>
            <a:r>
              <a:rPr lang="en-US" dirty="0">
                <a:solidFill>
                  <a:srgbClr val="002855"/>
                </a:solidFill>
                <a:latin typeface="Calibri" panose="020F0502020204030204" pitchFamily="34" charset="0"/>
                <a:cs typeface="Calibri" panose="020F0502020204030204" pitchFamily="34" charset="0"/>
              </a:rPr>
              <a:t>We currently partner with industry associations, employer groups, peak bodies and other stakeholders to </a:t>
            </a:r>
            <a:r>
              <a:rPr lang="en-US" dirty="0" err="1">
                <a:solidFill>
                  <a:srgbClr val="002855"/>
                </a:solidFill>
                <a:latin typeface="Calibri" panose="020F0502020204030204" pitchFamily="34" charset="0"/>
                <a:cs typeface="Calibri" panose="020F0502020204030204" pitchFamily="34" charset="0"/>
              </a:rPr>
              <a:t>maximise</a:t>
            </a:r>
            <a:r>
              <a:rPr lang="en-US" dirty="0">
                <a:solidFill>
                  <a:srgbClr val="002855"/>
                </a:solidFill>
                <a:latin typeface="Calibri" panose="020F0502020204030204" pitchFamily="34" charset="0"/>
                <a:cs typeface="Calibri" panose="020F0502020204030204" pitchFamily="34" charset="0"/>
              </a:rPr>
              <a:t> awareness of our schemes.</a:t>
            </a:r>
          </a:p>
          <a:p>
            <a:endParaRPr lang="en-US" dirty="0">
              <a:solidFill>
                <a:srgbClr val="002855"/>
              </a:solidFill>
              <a:latin typeface="Calibri" panose="020F0502020204030204" pitchFamily="34" charset="0"/>
              <a:cs typeface="Calibri" panose="020F0502020204030204" pitchFamily="34" charset="0"/>
            </a:endParaRPr>
          </a:p>
          <a:p>
            <a:r>
              <a:rPr lang="en-AU" dirty="0">
                <a:solidFill>
                  <a:srgbClr val="002855"/>
                </a:solidFill>
                <a:latin typeface="Calibri" panose="020F0502020204030204" pitchFamily="34" charset="0"/>
                <a:cs typeface="Calibri" panose="020F0502020204030204" pitchFamily="34" charset="0"/>
              </a:rPr>
              <a:t>In contrast to the other industries we serve, Community Services has an extensive range of existing channels and networks which presents many new opportunities for engagement. Our aim is to continue this way of working by partnering with all stakeholders to distribute information and maximise our reach across the state.</a:t>
            </a:r>
          </a:p>
          <a:p>
            <a:endParaRPr lang="en-AU" dirty="0">
              <a:solidFill>
                <a:srgbClr val="002855"/>
              </a:solidFill>
              <a:latin typeface="Calibri" panose="020F0502020204030204" pitchFamily="34" charset="0"/>
              <a:cs typeface="Calibri" panose="020F0502020204030204" pitchFamily="34" charset="0"/>
            </a:endParaRPr>
          </a:p>
          <a:p>
            <a:r>
              <a:rPr lang="en-AU" dirty="0">
                <a:solidFill>
                  <a:srgbClr val="002855"/>
                </a:solidFill>
                <a:latin typeface="Calibri" panose="020F0502020204030204" pitchFamily="34" charset="0"/>
                <a:cs typeface="Calibri" panose="020F0502020204030204" pitchFamily="34" charset="0"/>
              </a:rPr>
              <a:t>We intend to work closely with our Board members to support information sharing and ensure the workers and employers are aware of the scheme and their legislative obligations.</a:t>
            </a:r>
          </a:p>
          <a:p>
            <a:endParaRPr lang="en-AU" dirty="0">
              <a:solidFill>
                <a:srgbClr val="002855"/>
              </a:solidFill>
              <a:latin typeface="Calibri" panose="020F0502020204030204" pitchFamily="34" charset="0"/>
              <a:cs typeface="Calibri" panose="020F0502020204030204" pitchFamily="34" charset="0"/>
            </a:endParaRPr>
          </a:p>
          <a:p>
            <a:r>
              <a:rPr lang="en-AU" dirty="0">
                <a:solidFill>
                  <a:srgbClr val="002855"/>
                </a:solidFill>
                <a:latin typeface="Calibri" panose="020F0502020204030204" pitchFamily="34" charset="0"/>
                <a:cs typeface="Calibri" panose="020F0502020204030204" pitchFamily="34" charset="0"/>
              </a:rPr>
              <a:t>We will look to use digital engagement tools to deliver content to stakeholders as we adapt to changing COVID-19 restrictions. </a:t>
            </a:r>
          </a:p>
          <a:p>
            <a:endParaRPr lang="en-AU" dirty="0"/>
          </a:p>
          <a:p>
            <a:endParaRPr lang="en-AU" dirty="0"/>
          </a:p>
        </p:txBody>
      </p:sp>
    </p:spTree>
    <p:extLst>
      <p:ext uri="{BB962C8B-B14F-4D97-AF65-F5344CB8AC3E}">
        <p14:creationId xmlns:p14="http://schemas.microsoft.com/office/powerpoint/2010/main" val="161264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15</a:t>
            </a:fld>
            <a:endParaRPr lang="en-US" dirty="0"/>
          </a:p>
        </p:txBody>
      </p:sp>
      <p:sp>
        <p:nvSpPr>
          <p:cNvPr id="5" name="Notes Placeholder 2"/>
          <p:cNvSpPr>
            <a:spLocks noGrp="1"/>
          </p:cNvSpPr>
          <p:nvPr>
            <p:ph type="body" idx="3"/>
          </p:nvPr>
        </p:nvSpPr>
        <p:spPr>
          <a:xfrm>
            <a:off x="679768" y="4715153"/>
            <a:ext cx="5438140" cy="4466987"/>
          </a:xfrm>
        </p:spPr>
        <p:txBody>
          <a:bodyPr/>
          <a:lstStyle/>
          <a:p>
            <a:pPr>
              <a:lnSpc>
                <a:spcPct val="150000"/>
              </a:lnSpc>
            </a:pPr>
            <a:r>
              <a:rPr lang="en-AU" dirty="0"/>
              <a:t>To support our building and construction and contract cleaning industries we have a range of existing communication channels and collateral.</a:t>
            </a:r>
            <a:endParaRPr lang="en-US" dirty="0"/>
          </a:p>
          <a:p>
            <a:pPr>
              <a:lnSpc>
                <a:spcPct val="150000"/>
              </a:lnSpc>
            </a:pPr>
            <a:r>
              <a:rPr lang="en-AU" dirty="0"/>
              <a:t>Our website </a:t>
            </a:r>
            <a:r>
              <a:rPr lang="en-AU" dirty="0">
                <a:hlinkClick r:id="rId3"/>
              </a:rPr>
              <a:t>www.qleave.qld.gov.au</a:t>
            </a:r>
            <a:r>
              <a:rPr lang="en-AU" dirty="0"/>
              <a:t> is the primary source of scheme content for all workers and employers. </a:t>
            </a:r>
            <a:r>
              <a:rPr lang="en-AU" dirty="0" smtClean="0"/>
              <a:t>We </a:t>
            </a:r>
            <a:r>
              <a:rPr lang="en-AU" dirty="0"/>
              <a:t>have </a:t>
            </a:r>
            <a:r>
              <a:rPr lang="en-AU" dirty="0" smtClean="0"/>
              <a:t> dedicated community services section on the site. </a:t>
            </a:r>
          </a:p>
          <a:p>
            <a:pPr>
              <a:lnSpc>
                <a:spcPct val="150000"/>
              </a:lnSpc>
            </a:pPr>
            <a:endParaRPr lang="en-AU" dirty="0"/>
          </a:p>
          <a:p>
            <a:pPr>
              <a:lnSpc>
                <a:spcPct val="150000"/>
              </a:lnSpc>
            </a:pPr>
            <a:r>
              <a:rPr lang="en-AU" dirty="0" smtClean="0"/>
              <a:t>A series of videos will be launched to the site shortly. </a:t>
            </a:r>
          </a:p>
          <a:p>
            <a:pPr>
              <a:lnSpc>
                <a:spcPct val="150000"/>
              </a:lnSpc>
            </a:pPr>
            <a:endParaRPr lang="en-AU" dirty="0"/>
          </a:p>
          <a:p>
            <a:pPr>
              <a:lnSpc>
                <a:spcPct val="150000"/>
              </a:lnSpc>
            </a:pPr>
            <a:r>
              <a:rPr lang="en-AU" dirty="0" smtClean="0"/>
              <a:t>Stakeholders </a:t>
            </a:r>
            <a:r>
              <a:rPr lang="en-AU" dirty="0"/>
              <a:t>can already register their interest with the scheme, through this site. We will use this ‘mailing list’ to send electronic direct mail with updates, important content and other useful information prior to the scheme coming in to effect.</a:t>
            </a:r>
            <a:endParaRPr lang="en-AU" dirty="0">
              <a:cs typeface="Calibri"/>
            </a:endParaRPr>
          </a:p>
          <a:p>
            <a:pPr>
              <a:lnSpc>
                <a:spcPct val="150000"/>
              </a:lnSpc>
            </a:pPr>
            <a:endParaRPr lang="en-AU" dirty="0" smtClean="0"/>
          </a:p>
          <a:p>
            <a:pPr>
              <a:lnSpc>
                <a:spcPct val="150000"/>
              </a:lnSpc>
            </a:pPr>
            <a:r>
              <a:rPr lang="en-AU" dirty="0" smtClean="0"/>
              <a:t>Once the scheme is up and running, all </a:t>
            </a:r>
            <a:r>
              <a:rPr lang="en-AU" dirty="0"/>
              <a:t>transactions will occur through the website. </a:t>
            </a:r>
            <a:endParaRPr lang="en-AU" dirty="0" smtClean="0"/>
          </a:p>
          <a:p>
            <a:pPr>
              <a:lnSpc>
                <a:spcPct val="150000"/>
              </a:lnSpc>
            </a:pPr>
            <a:endParaRPr lang="en-AU" dirty="0">
              <a:cs typeface="Calibri"/>
            </a:endParaRPr>
          </a:p>
          <a:p>
            <a:pPr>
              <a:lnSpc>
                <a:spcPct val="150000"/>
              </a:lnSpc>
            </a:pPr>
            <a:r>
              <a:rPr lang="en-AU" dirty="0" smtClean="0">
                <a:cs typeface="Calibri"/>
              </a:rPr>
              <a:t>Our phone lines and chat bot are now set up to support community services enquiries.</a:t>
            </a:r>
            <a:endParaRPr lang="en-AU" dirty="0">
              <a:cs typeface="Calibri"/>
            </a:endParaRPr>
          </a:p>
        </p:txBody>
      </p:sp>
    </p:spTree>
    <p:extLst>
      <p:ext uri="{BB962C8B-B14F-4D97-AF65-F5344CB8AC3E}">
        <p14:creationId xmlns:p14="http://schemas.microsoft.com/office/powerpoint/2010/main" val="1543432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2</a:t>
            </a:fld>
            <a:endParaRPr lang="en-US"/>
          </a:p>
        </p:txBody>
      </p:sp>
      <p:sp>
        <p:nvSpPr>
          <p:cNvPr id="5" name="Notes Placeholder 2"/>
          <p:cNvSpPr>
            <a:spLocks noGrp="1"/>
          </p:cNvSpPr>
          <p:nvPr>
            <p:ph type="body" idx="3"/>
          </p:nvPr>
        </p:nvSpPr>
        <p:spPr>
          <a:xfrm>
            <a:off x="679768" y="4715153"/>
            <a:ext cx="5438140" cy="4466987"/>
          </a:xfrm>
        </p:spPr>
        <p:txBody>
          <a:bodyPr/>
          <a:lstStyle/>
          <a:p>
            <a:endParaRPr lang="en-US" dirty="0">
              <a:solidFill>
                <a:srgbClr val="002855"/>
              </a:solidFill>
              <a:latin typeface="Calibri" panose="020F0502020204030204" pitchFamily="34" charset="0"/>
              <a:cs typeface="Calibri" panose="020F0502020204030204" pitchFamily="34" charset="0"/>
            </a:endParaRPr>
          </a:p>
          <a:p>
            <a:r>
              <a:rPr lang="en-US" dirty="0">
                <a:solidFill>
                  <a:srgbClr val="002855"/>
                </a:solidFill>
                <a:latin typeface="Calibri" panose="020F0502020204030204" pitchFamily="34" charset="0"/>
                <a:cs typeface="Calibri" panose="020F0502020204030204" pitchFamily="34" charset="0"/>
              </a:rPr>
              <a:t>In 2017, the </a:t>
            </a:r>
            <a:r>
              <a:rPr lang="en-US" dirty="0" err="1">
                <a:solidFill>
                  <a:srgbClr val="002855"/>
                </a:solidFill>
                <a:latin typeface="Calibri" panose="020F0502020204030204" pitchFamily="34" charset="0"/>
                <a:cs typeface="Calibri" panose="020F0502020204030204" pitchFamily="34" charset="0"/>
              </a:rPr>
              <a:t>Palasczuk</a:t>
            </a:r>
            <a:r>
              <a:rPr lang="en-US" dirty="0">
                <a:solidFill>
                  <a:srgbClr val="002855"/>
                </a:solidFill>
                <a:latin typeface="Calibri" panose="020F0502020204030204" pitchFamily="34" charset="0"/>
                <a:cs typeface="Calibri" panose="020F0502020204030204" pitchFamily="34" charset="0"/>
              </a:rPr>
              <a:t> Government committed to investigate the feasibility of a Community Services long service leave scheme after lobbying from the Services and Workers Unions.</a:t>
            </a:r>
          </a:p>
          <a:p>
            <a:endParaRPr lang="en-US" dirty="0">
              <a:solidFill>
                <a:srgbClr val="002855"/>
              </a:solidFill>
              <a:latin typeface="Calibri" panose="020F0502020204030204" pitchFamily="34" charset="0"/>
              <a:cs typeface="Calibri" panose="020F0502020204030204" pitchFamily="34" charset="0"/>
            </a:endParaRPr>
          </a:p>
          <a:p>
            <a:r>
              <a:rPr lang="en-US" dirty="0">
                <a:solidFill>
                  <a:srgbClr val="002855"/>
                </a:solidFill>
                <a:latin typeface="Calibri" panose="020F0502020204030204" pitchFamily="34" charset="0"/>
                <a:cs typeface="Calibri" panose="020F0502020204030204" pitchFamily="34" charset="0"/>
              </a:rPr>
              <a:t>The Office of Industrial Relations released a Consultation Regulatory Impact Statement in September 2018 to consult with industry stakeholders, including employer </a:t>
            </a:r>
            <a:r>
              <a:rPr lang="en-US" dirty="0" err="1">
                <a:solidFill>
                  <a:srgbClr val="002855"/>
                </a:solidFill>
                <a:latin typeface="Calibri" panose="020F0502020204030204" pitchFamily="34" charset="0"/>
                <a:cs typeface="Calibri" panose="020F0502020204030204" pitchFamily="34" charset="0"/>
              </a:rPr>
              <a:t>organisations</a:t>
            </a:r>
            <a:r>
              <a:rPr lang="en-US" dirty="0">
                <a:solidFill>
                  <a:srgbClr val="002855"/>
                </a:solidFill>
                <a:latin typeface="Calibri" panose="020F0502020204030204" pitchFamily="34" charset="0"/>
                <a:cs typeface="Calibri" panose="020F0502020204030204" pitchFamily="34" charset="0"/>
              </a:rPr>
              <a:t>, employee </a:t>
            </a:r>
            <a:r>
              <a:rPr lang="en-US" dirty="0" err="1">
                <a:solidFill>
                  <a:srgbClr val="002855"/>
                </a:solidFill>
                <a:latin typeface="Calibri" panose="020F0502020204030204" pitchFamily="34" charset="0"/>
                <a:cs typeface="Calibri" panose="020F0502020204030204" pitchFamily="34" charset="0"/>
              </a:rPr>
              <a:t>organisations</a:t>
            </a:r>
            <a:r>
              <a:rPr lang="en-US" dirty="0">
                <a:solidFill>
                  <a:srgbClr val="002855"/>
                </a:solidFill>
                <a:latin typeface="Calibri" panose="020F0502020204030204" pitchFamily="34" charset="0"/>
                <a:cs typeface="Calibri" panose="020F0502020204030204" pitchFamily="34" charset="0"/>
              </a:rPr>
              <a:t>, peak industry bodies and service providers. </a:t>
            </a:r>
          </a:p>
          <a:p>
            <a:endParaRPr lang="en-US" dirty="0">
              <a:solidFill>
                <a:srgbClr val="002855"/>
              </a:solidFill>
              <a:latin typeface="Calibri" panose="020F0502020204030204" pitchFamily="34" charset="0"/>
              <a:cs typeface="Calibri" panose="020F0502020204030204" pitchFamily="34" charset="0"/>
            </a:endParaRPr>
          </a:p>
          <a:p>
            <a:r>
              <a:rPr lang="en-US" dirty="0">
                <a:solidFill>
                  <a:srgbClr val="002855"/>
                </a:solidFill>
                <a:latin typeface="Calibri" panose="020F0502020204030204" pitchFamily="34" charset="0"/>
                <a:cs typeface="Calibri" panose="020F0502020204030204" pitchFamily="34" charset="0"/>
              </a:rPr>
              <a:t>The consultation process indicated broad in-principle support for a scheme. In response the Minister established the PLSL Community Services Sector Stakeholder Taskforce. The taskforce sought input from stakeholders in ACT and Victoria on their experience. </a:t>
            </a:r>
            <a:r>
              <a:rPr lang="en-AU" dirty="0"/>
              <a:t>ACT scheme started in 2010 and Victorian scheme in 2019. </a:t>
            </a:r>
          </a:p>
          <a:p>
            <a:endParaRPr lang="en-AU" dirty="0"/>
          </a:p>
          <a:p>
            <a:r>
              <a:rPr lang="en-AU" dirty="0"/>
              <a:t>Consultation on the proposed scheme and Bill was also conducted with relevant government agencies. The Bill was first put to Parliament in 2019. The Act was assented on 22 June 2020.</a:t>
            </a:r>
          </a:p>
          <a:p>
            <a:endParaRPr lang="en-US" dirty="0">
              <a:solidFill>
                <a:srgbClr val="002855"/>
              </a:solidFill>
              <a:latin typeface="Calibri" panose="020F0502020204030204" pitchFamily="34" charset="0"/>
              <a:cs typeface="Calibri" panose="020F0502020204030204" pitchFamily="34" charset="0"/>
            </a:endParaRPr>
          </a:p>
          <a:p>
            <a:r>
              <a:rPr lang="en-US" dirty="0">
                <a:solidFill>
                  <a:srgbClr val="002855"/>
                </a:solidFill>
                <a:latin typeface="Calibri" panose="020F0502020204030204" pitchFamily="34" charset="0"/>
                <a:cs typeface="Calibri" panose="020F0502020204030204" pitchFamily="34" charset="0"/>
              </a:rPr>
              <a:t>Current status – awaiting for regulations, commencement date and Board members to be approved by Governor-in-Council. Hoping this will occur on 3</a:t>
            </a:r>
            <a:r>
              <a:rPr lang="en-US" baseline="30000" dirty="0">
                <a:solidFill>
                  <a:srgbClr val="002855"/>
                </a:solidFill>
                <a:latin typeface="Calibri" panose="020F0502020204030204" pitchFamily="34" charset="0"/>
                <a:cs typeface="Calibri" panose="020F0502020204030204" pitchFamily="34" charset="0"/>
              </a:rPr>
              <a:t>rd</a:t>
            </a:r>
            <a:r>
              <a:rPr lang="en-US" dirty="0">
                <a:solidFill>
                  <a:srgbClr val="002855"/>
                </a:solidFill>
                <a:latin typeface="Calibri" panose="020F0502020204030204" pitchFamily="34" charset="0"/>
                <a:cs typeface="Calibri" panose="020F0502020204030204" pitchFamily="34" charset="0"/>
              </a:rPr>
              <a:t> September so all details can be </a:t>
            </a:r>
            <a:r>
              <a:rPr lang="en-US" dirty="0" err="1">
                <a:solidFill>
                  <a:srgbClr val="002855"/>
                </a:solidFill>
                <a:latin typeface="Calibri" panose="020F0502020204030204" pitchFamily="34" charset="0"/>
                <a:cs typeface="Calibri" panose="020F0502020204030204" pitchFamily="34" charset="0"/>
              </a:rPr>
              <a:t>formalised</a:t>
            </a:r>
            <a:r>
              <a:rPr lang="en-US" dirty="0">
                <a:solidFill>
                  <a:srgbClr val="002855"/>
                </a:solidFill>
                <a:latin typeface="Calibri" panose="020F0502020204030204" pitchFamily="34" charset="0"/>
                <a:cs typeface="Calibri" panose="020F0502020204030204" pitchFamily="34" charset="0"/>
              </a:rPr>
              <a:t> and announced shortly after this date.</a:t>
            </a:r>
          </a:p>
          <a:p>
            <a:endParaRPr lang="en-AU" dirty="0"/>
          </a:p>
          <a:p>
            <a:endParaRPr lang="en-AU" dirty="0"/>
          </a:p>
        </p:txBody>
      </p:sp>
    </p:spTree>
    <p:extLst>
      <p:ext uri="{BB962C8B-B14F-4D97-AF65-F5344CB8AC3E}">
        <p14:creationId xmlns:p14="http://schemas.microsoft.com/office/powerpoint/2010/main" val="25039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3</a:t>
            </a:fld>
            <a:endParaRPr lang="en-US"/>
          </a:p>
        </p:txBody>
      </p:sp>
      <p:sp>
        <p:nvSpPr>
          <p:cNvPr id="5" name="Notes Placeholder 2"/>
          <p:cNvSpPr>
            <a:spLocks noGrp="1"/>
          </p:cNvSpPr>
          <p:nvPr>
            <p:ph type="body" idx="3"/>
          </p:nvPr>
        </p:nvSpPr>
        <p:spPr>
          <a:xfrm>
            <a:off x="679768" y="4715153"/>
            <a:ext cx="5438140" cy="4466987"/>
          </a:xfrm>
        </p:spPr>
        <p:txBody>
          <a:bodyPr/>
          <a:lstStyle/>
          <a:p>
            <a:endParaRPr lang="en-US" dirty="0">
              <a:solidFill>
                <a:srgbClr val="002855"/>
              </a:solidFill>
              <a:latin typeface="Calibri" panose="020F0502020204030204" pitchFamily="34" charset="0"/>
              <a:cs typeface="Calibri" panose="020F0502020204030204" pitchFamily="34" charset="0"/>
            </a:endParaRPr>
          </a:p>
          <a:p>
            <a:r>
              <a:rPr lang="en-AU" dirty="0"/>
              <a:t>QLeave was established on 1 July 1992 by the Queensland Government to provide portable long service leave benefits for the state’s building and construction industry. We were established in response to decades of campaigning by industry bodies, unions and workers, who until 1992 were often disadvantaged as the nature of their work meant they were unlikely to be employed in the continuous service needed to earn long service leave</a:t>
            </a:r>
            <a:r>
              <a:rPr lang="en-AU" dirty="0" smtClean="0"/>
              <a:t>.</a:t>
            </a:r>
          </a:p>
          <a:p>
            <a:endParaRPr lang="en-AU" dirty="0"/>
          </a:p>
          <a:p>
            <a:r>
              <a:rPr lang="en-AU" dirty="0"/>
              <a:t>On 1 July 2005 we also started providing a similar scheme for Queensland’s contract cleaning industry</a:t>
            </a:r>
            <a:r>
              <a:rPr lang="en-AU" dirty="0" smtClean="0"/>
              <a:t>.</a:t>
            </a:r>
          </a:p>
          <a:p>
            <a:endParaRPr lang="en-AU" dirty="0"/>
          </a:p>
          <a:p>
            <a:r>
              <a:rPr lang="en-AU" dirty="0"/>
              <a:t>On 1 January 2021, we will provide a portable long service leave scheme for Queensland's community services industry</a:t>
            </a:r>
            <a:r>
              <a:rPr lang="en-AU" dirty="0" smtClean="0"/>
              <a:t>.</a:t>
            </a:r>
          </a:p>
          <a:p>
            <a:endParaRPr lang="en-AU" dirty="0"/>
          </a:p>
          <a:p>
            <a:r>
              <a:rPr lang="en-AU" dirty="0"/>
              <a:t>Each scheme is administered in accordance with its </a:t>
            </a:r>
            <a:r>
              <a:rPr lang="en-AU" dirty="0">
                <a:hlinkClick r:id="rId3"/>
              </a:rPr>
              <a:t>governing legislation</a:t>
            </a:r>
            <a:r>
              <a:rPr lang="en-AU" dirty="0"/>
              <a:t>, and we're governed by three individual boards who each report to the Minister.</a:t>
            </a:r>
          </a:p>
          <a:p>
            <a:endParaRPr lang="en-AU" dirty="0"/>
          </a:p>
          <a:p>
            <a:endParaRPr lang="en-AU" dirty="0"/>
          </a:p>
        </p:txBody>
      </p:sp>
    </p:spTree>
    <p:extLst>
      <p:ext uri="{BB962C8B-B14F-4D97-AF65-F5344CB8AC3E}">
        <p14:creationId xmlns:p14="http://schemas.microsoft.com/office/powerpoint/2010/main" val="428804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4</a:t>
            </a:fld>
            <a:endParaRPr lang="en-US" dirty="0"/>
          </a:p>
        </p:txBody>
      </p:sp>
      <p:sp>
        <p:nvSpPr>
          <p:cNvPr id="5" name="Notes Placeholder 2"/>
          <p:cNvSpPr>
            <a:spLocks noGrp="1"/>
          </p:cNvSpPr>
          <p:nvPr>
            <p:ph type="body" idx="3"/>
          </p:nvPr>
        </p:nvSpPr>
        <p:spPr>
          <a:xfrm>
            <a:off x="679768" y="4715153"/>
            <a:ext cx="5438140" cy="4466987"/>
          </a:xfrm>
        </p:spPr>
        <p:txBody>
          <a:bodyPr/>
          <a:lstStyle/>
          <a:p>
            <a:r>
              <a:rPr lang="en-AU" dirty="0" smtClean="0"/>
              <a:t>Shows scheme coverage across Australia</a:t>
            </a:r>
          </a:p>
          <a:p>
            <a:endParaRPr lang="en-AU" dirty="0"/>
          </a:p>
          <a:p>
            <a:endParaRPr lang="en-AU" dirty="0"/>
          </a:p>
        </p:txBody>
      </p:sp>
    </p:spTree>
    <p:extLst>
      <p:ext uri="{BB962C8B-B14F-4D97-AF65-F5344CB8AC3E}">
        <p14:creationId xmlns:p14="http://schemas.microsoft.com/office/powerpoint/2010/main" val="4190515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5</a:t>
            </a:fld>
            <a:endParaRPr lang="en-US" dirty="0"/>
          </a:p>
        </p:txBody>
      </p:sp>
      <p:sp>
        <p:nvSpPr>
          <p:cNvPr id="5" name="Notes Placeholder 2"/>
          <p:cNvSpPr>
            <a:spLocks noGrp="1"/>
          </p:cNvSpPr>
          <p:nvPr>
            <p:ph type="body" idx="3"/>
          </p:nvPr>
        </p:nvSpPr>
        <p:spPr>
          <a:xfrm>
            <a:off x="679768" y="4715153"/>
            <a:ext cx="5438140" cy="4466987"/>
          </a:xfrm>
        </p:spPr>
        <p:txBody>
          <a:bodyPr/>
          <a:lstStyle/>
          <a:p>
            <a:pPr marL="171450" indent="-171450">
              <a:lnSpc>
                <a:spcPct val="150000"/>
              </a:lnSpc>
              <a:buFont typeface="Arial" panose="020B0604020202020204" pitchFamily="34" charset="0"/>
              <a:buChar char="•"/>
            </a:pPr>
            <a:r>
              <a:rPr lang="en-AU" dirty="0"/>
              <a:t>ABS data shows that nearly one-in-four workers do not receive any paid leave entitlements</a:t>
            </a:r>
          </a:p>
          <a:p>
            <a:pPr marL="171450" indent="-171450">
              <a:lnSpc>
                <a:spcPct val="150000"/>
              </a:lnSpc>
              <a:buFont typeface="Arial" panose="020B0604020202020204" pitchFamily="34" charset="0"/>
              <a:buChar char="•"/>
            </a:pPr>
            <a:r>
              <a:rPr lang="en-AU" dirty="0"/>
              <a:t>25% of workers engaged for &lt;12 </a:t>
            </a:r>
            <a:r>
              <a:rPr lang="en-AU" dirty="0" smtClean="0"/>
              <a:t>months</a:t>
            </a:r>
          </a:p>
          <a:p>
            <a:pPr marL="171450" indent="-171450">
              <a:lnSpc>
                <a:spcPct val="150000"/>
              </a:lnSpc>
              <a:buFont typeface="Arial" panose="020B0604020202020204" pitchFamily="34" charset="0"/>
              <a:buChar char="•"/>
            </a:pPr>
            <a:r>
              <a:rPr lang="en-AU" dirty="0"/>
              <a:t>It is estimated that there are over 50,000 workers in Queensland who are likely to be covered by the scheme but it could be many more.</a:t>
            </a:r>
          </a:p>
          <a:p>
            <a:r>
              <a:rPr lang="en-AU" dirty="0"/>
              <a:t>The profile of the paid workforce in the Community Services Industry differs markedly to the Queensland workforce as a whole: </a:t>
            </a:r>
          </a:p>
          <a:p>
            <a:pPr marL="228600" indent="-228600">
              <a:buFont typeface="+mj-lt"/>
              <a:buAutoNum type="arabicPeriod"/>
            </a:pPr>
            <a:r>
              <a:rPr lang="en-AU" dirty="0"/>
              <a:t>75.4% of employees are female, compared to 47.1% of the overall Queensland workforce; </a:t>
            </a:r>
          </a:p>
          <a:p>
            <a:pPr marL="228600" indent="-228600">
              <a:buFont typeface="+mj-lt"/>
              <a:buAutoNum type="arabicPeriod"/>
            </a:pPr>
            <a:r>
              <a:rPr lang="en-AU" dirty="0"/>
              <a:t>50.2% of employees work part-time, compared to 32.5% of the overall Queensland workforce; and </a:t>
            </a:r>
          </a:p>
          <a:p>
            <a:pPr marL="228600" indent="-228600">
              <a:buFont typeface="+mj-lt"/>
              <a:buAutoNum type="arabicPeriod"/>
            </a:pPr>
            <a:r>
              <a:rPr lang="en-AU" dirty="0"/>
              <a:t>the largest share of the paid workforce in the Community Services Industry in Queensland is between the age of 45 and 54 years, in contrast to the overall Queensland workforce having a much flatter workforce distribution of workers between the ages of 20 and 54 years.</a:t>
            </a:r>
          </a:p>
          <a:p>
            <a:endParaRPr lang="en-AU" dirty="0"/>
          </a:p>
          <a:p>
            <a:r>
              <a:rPr lang="en-AU" dirty="0"/>
              <a:t>The paid workforce is highly skilled; with 66.9% of paid Community Services Industry workers in Queensland holding a post-school qualification compared to 58.8% in the overall Queensland workforce.</a:t>
            </a:r>
          </a:p>
          <a:p>
            <a:pPr marL="171450" indent="-171450">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2040083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6</a:t>
            </a:fld>
            <a:endParaRPr lang="en-US" dirty="0"/>
          </a:p>
        </p:txBody>
      </p:sp>
      <p:sp>
        <p:nvSpPr>
          <p:cNvPr id="5" name="Notes Placeholder 2"/>
          <p:cNvSpPr>
            <a:spLocks noGrp="1"/>
          </p:cNvSpPr>
          <p:nvPr>
            <p:ph type="body" idx="3"/>
          </p:nvPr>
        </p:nvSpPr>
        <p:spPr>
          <a:xfrm>
            <a:off x="679768" y="4715153"/>
            <a:ext cx="5438140" cy="4466987"/>
          </a:xfrm>
        </p:spPr>
        <p:txBody>
          <a:bodyPr/>
          <a:lstStyle/>
          <a:p>
            <a:r>
              <a:rPr lang="en-AU" dirty="0"/>
              <a:t>As mentioned, the Office of Industrial Relations established a taskforce to assist with the details of the legislation. The purpose of the taskforce was to reach consensus across industry on a number of elements of the scheme. The value of consulting in this way is that all parts of the industry are recognised – workers are represented by the Unions and employer associations are represented by peak bodies.</a:t>
            </a:r>
          </a:p>
          <a:p>
            <a:endParaRPr lang="en-AU" dirty="0"/>
          </a:p>
          <a:p>
            <a:r>
              <a:rPr lang="en-AU" dirty="0"/>
              <a:t>The taskforce determined:</a:t>
            </a:r>
          </a:p>
          <a:p>
            <a:pPr marL="228600" indent="-228600">
              <a:buFont typeface="+mj-lt"/>
              <a:buAutoNum type="arabicPeriod"/>
            </a:pPr>
            <a:r>
              <a:rPr lang="en-AU" dirty="0"/>
              <a:t>That the scheme would have broad coverage and include a range of workers – even those in support roles who are not necessarily delivering community services</a:t>
            </a:r>
          </a:p>
          <a:p>
            <a:pPr marL="228600" indent="-228600">
              <a:buFont typeface="+mj-lt"/>
              <a:buAutoNum type="arabicPeriod"/>
            </a:pPr>
            <a:r>
              <a:rPr lang="en-AU" dirty="0"/>
              <a:t>That there would be no recognition of retrospective service like there are in the other schemes</a:t>
            </a:r>
          </a:p>
          <a:p>
            <a:pPr marL="228600" indent="-228600">
              <a:buFont typeface="+mj-lt"/>
              <a:buAutoNum type="arabicPeriod"/>
            </a:pPr>
            <a:r>
              <a:rPr lang="en-AU" dirty="0"/>
              <a:t>That due to the range of EBAs currently available to specifically NFP workers – they scheme would provide for access to long service leave after seven years of service (2,555 service credits)</a:t>
            </a:r>
          </a:p>
          <a:p>
            <a:pPr marL="228600" indent="-228600">
              <a:buFont typeface="+mj-lt"/>
              <a:buAutoNum type="arabicPeriod"/>
            </a:pPr>
            <a:r>
              <a:rPr lang="en-AU" dirty="0"/>
              <a:t>The levy would be determined by an actuarial assessment – the starting levy rate is 1.35%</a:t>
            </a:r>
          </a:p>
        </p:txBody>
      </p:sp>
    </p:spTree>
    <p:extLst>
      <p:ext uri="{BB962C8B-B14F-4D97-AF65-F5344CB8AC3E}">
        <p14:creationId xmlns:p14="http://schemas.microsoft.com/office/powerpoint/2010/main" val="192008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7</a:t>
            </a:fld>
            <a:endParaRPr lang="en-US" dirty="0"/>
          </a:p>
        </p:txBody>
      </p:sp>
    </p:spTree>
    <p:extLst>
      <p:ext uri="{BB962C8B-B14F-4D97-AF65-F5344CB8AC3E}">
        <p14:creationId xmlns:p14="http://schemas.microsoft.com/office/powerpoint/2010/main" val="420838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8</a:t>
            </a:fld>
            <a:endParaRPr lang="en-US" dirty="0"/>
          </a:p>
        </p:txBody>
      </p:sp>
    </p:spTree>
    <p:extLst>
      <p:ext uri="{BB962C8B-B14F-4D97-AF65-F5344CB8AC3E}">
        <p14:creationId xmlns:p14="http://schemas.microsoft.com/office/powerpoint/2010/main" val="535078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32D51C6-946C-CB45-89AD-2636C63DCC8C}" type="slidenum">
              <a:rPr lang="en-US" smtClean="0"/>
              <a:pPr/>
              <a:t>9</a:t>
            </a:fld>
            <a:endParaRPr lang="en-US" dirty="0"/>
          </a:p>
        </p:txBody>
      </p:sp>
    </p:spTree>
    <p:extLst>
      <p:ext uri="{BB962C8B-B14F-4D97-AF65-F5344CB8AC3E}">
        <p14:creationId xmlns:p14="http://schemas.microsoft.com/office/powerpoint/2010/main" val="2499869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pPr>
              <a:defRPr/>
            </a:pPr>
            <a:fld id="{68AACD23-67FB-D24B-AD40-73344A043FA2}" type="slidenum">
              <a:rPr lang="en-US"/>
              <a:pPr>
                <a:defRPr/>
              </a:pPr>
              <a:t>‹#›</a:t>
            </a:fld>
            <a:endParaRPr lang="en-US" dirty="0"/>
          </a:p>
        </p:txBody>
      </p:sp>
      <p:pic>
        <p:nvPicPr>
          <p:cNvPr id="2" name="Picture 1" descr="QLeave_Presentation Templates_0615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35440" cy="6908109"/>
          </a:xfrm>
          <a:prstGeom prst="rect">
            <a:avLst/>
          </a:prstGeom>
        </p:spPr>
      </p:pic>
    </p:spTree>
    <p:extLst>
      <p:ext uri="{BB962C8B-B14F-4D97-AF65-F5344CB8AC3E}">
        <p14:creationId xmlns:p14="http://schemas.microsoft.com/office/powerpoint/2010/main" val="99269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ADCE068A-1E66-E048-A7E7-51762C6FA24A}"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0679CE-1BDC-DA49-9B6F-E670D0E12027}" type="slidenum">
              <a:rPr lang="en-US" smtClean="0"/>
              <a:t>‹#›</a:t>
            </a:fld>
            <a:endParaRPr lang="en-US" dirty="0"/>
          </a:p>
        </p:txBody>
      </p:sp>
    </p:spTree>
    <p:extLst>
      <p:ext uri="{BB962C8B-B14F-4D97-AF65-F5344CB8AC3E}">
        <p14:creationId xmlns:p14="http://schemas.microsoft.com/office/powerpoint/2010/main" val="6292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descr="QLeave_Generic Powerpoint Templates_1218.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45300"/>
          </a:xfrm>
          <a:prstGeom prst="rect">
            <a:avLst/>
          </a:prstGeom>
        </p:spPr>
      </p:pic>
      <p:sp>
        <p:nvSpPr>
          <p:cNvPr id="6" name="Slide Number Placeholder 5"/>
          <p:cNvSpPr>
            <a:spLocks noGrp="1"/>
          </p:cNvSpPr>
          <p:nvPr>
            <p:ph type="sldNum" sz="quarter" idx="12"/>
          </p:nvPr>
        </p:nvSpPr>
        <p:spPr/>
        <p:txBody>
          <a:bodyPr/>
          <a:lstStyle/>
          <a:p>
            <a:fld id="{DD751FB7-0B8E-9D4D-AE97-B51F85BCCBD4}" type="slidenum">
              <a:rPr lang="en-US" smtClean="0"/>
              <a:pPr/>
              <a:t>‹#›</a:t>
            </a:fld>
            <a:endParaRPr lang="en-US"/>
          </a:p>
        </p:txBody>
      </p:sp>
      <p:sp>
        <p:nvSpPr>
          <p:cNvPr id="8" name="Title Placeholder 1"/>
          <p:cNvSpPr>
            <a:spLocks noGrp="1"/>
          </p:cNvSpPr>
          <p:nvPr>
            <p:ph type="title"/>
          </p:nvPr>
        </p:nvSpPr>
        <p:spPr>
          <a:xfrm>
            <a:off x="457200" y="474132"/>
            <a:ext cx="8229600" cy="943505"/>
          </a:xfrm>
          <a:prstGeom prst="rect">
            <a:avLst/>
          </a:prstGeom>
        </p:spPr>
        <p:txBody>
          <a:bodyPr vert="horz" lIns="91440" tIns="45720" rIns="91440" bIns="45720" rtlCol="0" anchor="ctr">
            <a:normAutofit/>
          </a:bodyPr>
          <a:lstStyle>
            <a:lvl1pPr>
              <a:defRPr>
                <a:solidFill>
                  <a:srgbClr val="002855"/>
                </a:solidFill>
              </a:defRPr>
            </a:lvl1pPr>
          </a:lstStyle>
          <a:p>
            <a:r>
              <a:rPr lang="en-AU" dirty="0" smtClean="0"/>
              <a:t>Click to edit Master title style</a:t>
            </a:r>
            <a:endParaRPr lang="en-US" dirty="0"/>
          </a:p>
        </p:txBody>
      </p:sp>
      <p:sp>
        <p:nvSpPr>
          <p:cNvPr id="11" name="Text Placeholder 10"/>
          <p:cNvSpPr>
            <a:spLocks noGrp="1"/>
          </p:cNvSpPr>
          <p:nvPr>
            <p:ph type="body" sz="quarter" idx="13"/>
          </p:nvPr>
        </p:nvSpPr>
        <p:spPr>
          <a:xfrm>
            <a:off x="457200" y="1534618"/>
            <a:ext cx="8229600" cy="4297382"/>
          </a:xfrm>
          <a:prstGeom prst="rect">
            <a:avLst/>
          </a:prstGeom>
        </p:spPr>
        <p:txBody>
          <a:bodyPr vert="horz"/>
          <a:lstStyle>
            <a:lvl1pPr>
              <a:defRPr sz="3000">
                <a:latin typeface="Arial"/>
                <a:cs typeface="Arial"/>
              </a:defRPr>
            </a:lvl1pPr>
            <a:lvl2pPr>
              <a:defRPr sz="2600">
                <a:latin typeface="Arial"/>
                <a:cs typeface="Arial"/>
              </a:defRPr>
            </a:lvl2pPr>
            <a:lvl3pPr>
              <a:defRPr sz="2200">
                <a:latin typeface="Arial"/>
                <a:cs typeface="Arial"/>
              </a:defRPr>
            </a:lvl3pPr>
            <a:lvl4pPr>
              <a:defRPr sz="1800">
                <a:latin typeface="Arial"/>
                <a:cs typeface="Arial"/>
              </a:defRPr>
            </a:lvl4pPr>
            <a:lvl5pPr>
              <a:defRPr sz="1800">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86869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QLeave_Presentation-Templates_Follower_Blu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67"/>
            <a:ext cx="9168449" cy="6858000"/>
          </a:xfrm>
          <a:prstGeom prst="rect">
            <a:avLst/>
          </a:prstGeom>
        </p:spPr>
      </p:pic>
      <p:sp>
        <p:nvSpPr>
          <p:cNvPr id="6" name="Slide Number Placeholder 5"/>
          <p:cNvSpPr>
            <a:spLocks noGrp="1"/>
          </p:cNvSpPr>
          <p:nvPr>
            <p:ph type="sldNum" sz="quarter" idx="12"/>
          </p:nvPr>
        </p:nvSpPr>
        <p:spPr/>
        <p:txBody>
          <a:bodyPr/>
          <a:lstStyle/>
          <a:p>
            <a:fld id="{DD751FB7-0B8E-9D4D-AE97-B51F85BCCBD4}" type="slidenum">
              <a:rPr lang="en-US" smtClean="0"/>
              <a:pPr/>
              <a:t>‹#›</a:t>
            </a:fld>
            <a:endParaRPr lang="en-US" dirty="0"/>
          </a:p>
        </p:txBody>
      </p:sp>
      <p:sp>
        <p:nvSpPr>
          <p:cNvPr id="8" name="Title Placeholder 1"/>
          <p:cNvSpPr>
            <a:spLocks noGrp="1"/>
          </p:cNvSpPr>
          <p:nvPr>
            <p:ph type="title"/>
          </p:nvPr>
        </p:nvSpPr>
        <p:spPr>
          <a:xfrm>
            <a:off x="457200" y="474132"/>
            <a:ext cx="8229600" cy="943505"/>
          </a:xfrm>
          <a:prstGeom prst="rect">
            <a:avLst/>
          </a:prstGeom>
        </p:spPr>
        <p:txBody>
          <a:bodyPr vert="horz" lIns="91440" tIns="45720" rIns="91440" bIns="45720" rtlCol="0" anchor="ctr">
            <a:normAutofit/>
          </a:bodyPr>
          <a:lstStyle>
            <a:lvl1pPr>
              <a:defRPr>
                <a:solidFill>
                  <a:srgbClr val="00ABE6"/>
                </a:solidFill>
              </a:defRPr>
            </a:lvl1pPr>
          </a:lstStyle>
          <a:p>
            <a:r>
              <a:rPr lang="en-AU" dirty="0"/>
              <a:t>Click to edit Master title style</a:t>
            </a:r>
            <a:endParaRPr lang="en-US" dirty="0"/>
          </a:p>
        </p:txBody>
      </p:sp>
      <p:sp>
        <p:nvSpPr>
          <p:cNvPr id="11" name="Text Placeholder 10"/>
          <p:cNvSpPr>
            <a:spLocks noGrp="1"/>
          </p:cNvSpPr>
          <p:nvPr>
            <p:ph type="body" sz="quarter" idx="13"/>
          </p:nvPr>
        </p:nvSpPr>
        <p:spPr>
          <a:xfrm>
            <a:off x="457200" y="1534618"/>
            <a:ext cx="8229600" cy="4297382"/>
          </a:xfrm>
          <a:prstGeom prst="rect">
            <a:avLst/>
          </a:prstGeom>
        </p:spPr>
        <p:txBody>
          <a:bodyPr vert="horz"/>
          <a:lstStyle>
            <a:lvl1pPr>
              <a:defRPr sz="3000">
                <a:latin typeface="Arial"/>
                <a:cs typeface="Arial"/>
              </a:defRPr>
            </a:lvl1pPr>
            <a:lvl2pPr>
              <a:defRPr sz="2600">
                <a:latin typeface="Arial"/>
                <a:cs typeface="Arial"/>
              </a:defRPr>
            </a:lvl2pPr>
            <a:lvl3pPr>
              <a:defRPr sz="2200">
                <a:latin typeface="Arial"/>
                <a:cs typeface="Arial"/>
              </a:defRPr>
            </a:lvl3pPr>
            <a:lvl4pPr>
              <a:defRPr sz="1800">
                <a:latin typeface="Arial"/>
                <a:cs typeface="Arial"/>
              </a:defRPr>
            </a:lvl4pPr>
            <a:lvl5pPr>
              <a:defRPr sz="1800">
                <a:latin typeface="Arial"/>
                <a:cs typeface="Arial"/>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384034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2855"/>
                </a:solidFill>
                <a:latin typeface="+mn-lt"/>
                <a:ea typeface="+mn-ea"/>
                <a:cs typeface="+mn-cs"/>
              </a:defRPr>
            </a:lvl1pPr>
          </a:lstStyle>
          <a:p>
            <a:pPr>
              <a:defRPr/>
            </a:pPr>
            <a:fld id="{92BE6660-A0CC-8046-A525-55E35C31228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604934"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DD751FB7-0B8E-9D4D-AE97-B51F85BCCBD4}" type="slidenum">
              <a:rPr lang="en-US" smtClean="0"/>
              <a:pPr/>
              <a:t>‹#›</a:t>
            </a:fld>
            <a:endParaRPr lang="en-US" dirty="0"/>
          </a:p>
        </p:txBody>
      </p:sp>
    </p:spTree>
    <p:extLst>
      <p:ext uri="{BB962C8B-B14F-4D97-AF65-F5344CB8AC3E}">
        <p14:creationId xmlns:p14="http://schemas.microsoft.com/office/powerpoint/2010/main" val="920998888"/>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457200" rtl="0" eaLnBrk="1" latinLnBrk="0" hangingPunct="1">
        <a:spcBef>
          <a:spcPct val="0"/>
        </a:spcBef>
        <a:buNone/>
        <a:defRPr sz="3400" b="0" i="0" kern="1200">
          <a:solidFill>
            <a:srgbClr val="DC4405"/>
          </a:solidFill>
          <a:latin typeface="Arial-BoldMT"/>
          <a:ea typeface="+mj-ea"/>
          <a:cs typeface="Arial-BoldM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6.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fficeArt object" descr="A screenshot of a cell phone&#10;&#10;Description automatically generated">
            <a:extLst>
              <a:ext uri="{FF2B5EF4-FFF2-40B4-BE49-F238E27FC236}">
                <a16:creationId xmlns:a16="http://schemas.microsoft.com/office/drawing/2014/main" id="{C5BDDF5B-B303-BB4C-A8DB-F61B71B69338}"/>
              </a:ext>
            </a:extLst>
          </p:cNvPr>
          <p:cNvPicPr/>
          <p:nvPr/>
        </p:nvPicPr>
        <p:blipFill>
          <a:blip r:embed="rId3"/>
          <a:srcRect/>
          <a:stretch>
            <a:fillRect/>
          </a:stretch>
        </p:blipFill>
        <p:spPr>
          <a:xfrm>
            <a:off x="0" y="49237"/>
            <a:ext cx="9144000" cy="6759526"/>
          </a:xfrm>
          <a:prstGeom prst="rect">
            <a:avLst/>
          </a:prstGeom>
          <a:ln w="12700" cap="flat">
            <a:noFill/>
            <a:miter lim="400000"/>
          </a:ln>
          <a:effectLst/>
        </p:spPr>
      </p:pic>
      <p:sp>
        <p:nvSpPr>
          <p:cNvPr id="2" name="TextBox 1">
            <a:extLst>
              <a:ext uri="{FF2B5EF4-FFF2-40B4-BE49-F238E27FC236}">
                <a16:creationId xmlns:a16="http://schemas.microsoft.com/office/drawing/2014/main" id="{C722B5CB-DF36-3741-9E34-55D9FA710AF0}"/>
              </a:ext>
            </a:extLst>
          </p:cNvPr>
          <p:cNvSpPr txBox="1"/>
          <p:nvPr/>
        </p:nvSpPr>
        <p:spPr>
          <a:xfrm>
            <a:off x="792265" y="2675420"/>
            <a:ext cx="6555545" cy="1415772"/>
          </a:xfrm>
          <a:prstGeom prst="rect">
            <a:avLst/>
          </a:prstGeom>
          <a:noFill/>
        </p:spPr>
        <p:txBody>
          <a:bodyPr wrap="square" rtlCol="0">
            <a:spAutoFit/>
          </a:bodyPr>
          <a:lstStyle/>
          <a:p>
            <a:pPr>
              <a:spcAft>
                <a:spcPts val="1200"/>
              </a:spcAft>
            </a:pPr>
            <a:r>
              <a:rPr lang="en-AU" sz="2800" dirty="0">
                <a:solidFill>
                  <a:srgbClr val="FFFFFF"/>
                </a:solidFill>
                <a:latin typeface="Arial"/>
                <a:ea typeface="Times New Roman"/>
                <a:cs typeface="Times New Roman"/>
              </a:rPr>
              <a:t>Community Services Portable Long Service </a:t>
            </a:r>
            <a:r>
              <a:rPr lang="en-AU" sz="2800">
                <a:solidFill>
                  <a:srgbClr val="FFFFFF"/>
                </a:solidFill>
                <a:latin typeface="Arial"/>
                <a:ea typeface="Times New Roman"/>
                <a:cs typeface="Times New Roman"/>
              </a:rPr>
              <a:t>Leave </a:t>
            </a:r>
            <a:r>
              <a:rPr lang="en-AU" sz="2800" smtClean="0">
                <a:solidFill>
                  <a:srgbClr val="FFFFFF"/>
                </a:solidFill>
                <a:latin typeface="Arial"/>
                <a:ea typeface="Times New Roman"/>
                <a:cs typeface="Times New Roman"/>
              </a:rPr>
              <a:t>Scheme</a:t>
            </a:r>
            <a:endParaRPr lang="en-AU" sz="2800" dirty="0">
              <a:solidFill>
                <a:srgbClr val="FFFFFF"/>
              </a:solidFill>
              <a:latin typeface="Arial"/>
              <a:ea typeface="Times New Roman"/>
              <a:cs typeface="Times New Roman"/>
            </a:endParaRPr>
          </a:p>
          <a:p>
            <a:pPr>
              <a:spcAft>
                <a:spcPts val="300"/>
              </a:spcAft>
            </a:pPr>
            <a:r>
              <a:rPr lang="en-AU" sz="2000" dirty="0" smtClean="0">
                <a:solidFill>
                  <a:srgbClr val="FFFFFF"/>
                </a:solidFill>
                <a:latin typeface="Arial"/>
                <a:ea typeface="Times New Roman"/>
                <a:cs typeface="Times New Roman"/>
              </a:rPr>
              <a:t>October 2020</a:t>
            </a:r>
            <a:endParaRPr lang="en-US" sz="2000" dirty="0">
              <a:latin typeface="Arial"/>
              <a:cs typeface="Arial"/>
            </a:endParaRPr>
          </a:p>
        </p:txBody>
      </p:sp>
    </p:spTree>
    <p:extLst>
      <p:ext uri="{BB962C8B-B14F-4D97-AF65-F5344CB8AC3E}">
        <p14:creationId xmlns:p14="http://schemas.microsoft.com/office/powerpoint/2010/main" val="289996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AU" sz="3000" b="1" dirty="0" smtClean="0">
                <a:latin typeface="Arial" panose="020B0604020202020204" pitchFamily="34" charset="0"/>
                <a:cs typeface="Arial" panose="020B0604020202020204" pitchFamily="34" charset="0"/>
              </a:rPr>
              <a:t>Scenario 1</a:t>
            </a:r>
            <a:endParaRPr lang="en-AU" sz="3000" b="1" dirty="0">
              <a:latin typeface="Arial" panose="020B0604020202020204" pitchFamily="34" charset="0"/>
              <a:cs typeface="Arial" panose="020B0604020202020204" pitchFamily="34" charset="0"/>
            </a:endParaRPr>
          </a:p>
        </p:txBody>
      </p:sp>
      <p:sp>
        <p:nvSpPr>
          <p:cNvPr id="24" name="Text Placeholder 3"/>
          <p:cNvSpPr>
            <a:spLocks noGrp="1"/>
          </p:cNvSpPr>
          <p:nvPr>
            <p:ph type="body" sz="quarter" idx="13"/>
          </p:nvPr>
        </p:nvSpPr>
        <p:spPr>
          <a:xfrm>
            <a:off x="457200" y="1534618"/>
            <a:ext cx="8229600" cy="4297382"/>
          </a:xfrm>
        </p:spPr>
        <p:txBody>
          <a:bodyPr/>
          <a:lstStyle/>
          <a:p>
            <a:endParaRPr lang="en-AU" dirty="0"/>
          </a:p>
        </p:txBody>
      </p:sp>
      <p:grpSp>
        <p:nvGrpSpPr>
          <p:cNvPr id="25" name="Group 24"/>
          <p:cNvGrpSpPr/>
          <p:nvPr/>
        </p:nvGrpSpPr>
        <p:grpSpPr>
          <a:xfrm>
            <a:off x="1019348" y="2818015"/>
            <a:ext cx="7037443" cy="1787078"/>
            <a:chOff x="1019348" y="1030937"/>
            <a:chExt cx="7037443" cy="1787078"/>
          </a:xfrm>
        </p:grpSpPr>
        <p:cxnSp>
          <p:nvCxnSpPr>
            <p:cNvPr id="26" name="Straight Connector 25">
              <a:extLst>
                <a:ext uri="{FF2B5EF4-FFF2-40B4-BE49-F238E27FC236}">
                  <a16:creationId xmlns:a16="http://schemas.microsoft.com/office/drawing/2014/main" id="{B358697A-F268-49CB-8B92-E737BD097664}"/>
                </a:ext>
              </a:extLst>
            </p:cNvPr>
            <p:cNvCxnSpPr>
              <a:cxnSpLocks/>
            </p:cNvCxnSpPr>
            <p:nvPr/>
          </p:nvCxnSpPr>
          <p:spPr>
            <a:xfrm>
              <a:off x="4034165" y="1165541"/>
              <a:ext cx="0" cy="69144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Rounded Corners 39">
              <a:extLst>
                <a:ext uri="{FF2B5EF4-FFF2-40B4-BE49-F238E27FC236}">
                  <a16:creationId xmlns:a16="http://schemas.microsoft.com/office/drawing/2014/main" id="{0F0EAB54-67BA-44B6-BF01-99F8F36AADD5}"/>
                </a:ext>
              </a:extLst>
            </p:cNvPr>
            <p:cNvSpPr/>
            <p:nvPr/>
          </p:nvSpPr>
          <p:spPr>
            <a:xfrm>
              <a:off x="3364050" y="1658621"/>
              <a:ext cx="1303852" cy="819973"/>
            </a:xfrm>
            <a:prstGeom prst="roundRect">
              <a:avLst>
                <a:gd name="adj" fmla="val 85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b="1" noProof="1" smtClean="0"/>
                <a:t>2021: </a:t>
              </a:r>
              <a:br>
                <a:rPr lang="en-US" sz="1100" b="1" noProof="1" smtClean="0"/>
              </a:br>
              <a:r>
                <a:rPr lang="en-US" sz="1100" noProof="1" smtClean="0"/>
                <a:t>all eligible workers registered with QLeave</a:t>
              </a:r>
              <a:endParaRPr lang="en-US" sz="1100" noProof="1"/>
            </a:p>
          </p:txBody>
        </p:sp>
        <p:grpSp>
          <p:nvGrpSpPr>
            <p:cNvPr id="28" name="Group 27"/>
            <p:cNvGrpSpPr/>
            <p:nvPr/>
          </p:nvGrpSpPr>
          <p:grpSpPr>
            <a:xfrm>
              <a:off x="1019348" y="1030937"/>
              <a:ext cx="7037443" cy="1787078"/>
              <a:chOff x="1035974" y="764929"/>
              <a:chExt cx="7037443" cy="1787078"/>
            </a:xfrm>
          </p:grpSpPr>
          <p:cxnSp>
            <p:nvCxnSpPr>
              <p:cNvPr id="29" name="Straight Connector 28">
                <a:extLst>
                  <a:ext uri="{FF2B5EF4-FFF2-40B4-BE49-F238E27FC236}">
                    <a16:creationId xmlns:a16="http://schemas.microsoft.com/office/drawing/2014/main" id="{F5590CD3-6178-4EF0-90E7-B8C685557E54}"/>
                  </a:ext>
                </a:extLst>
              </p:cNvPr>
              <p:cNvCxnSpPr>
                <a:cxnSpLocks/>
              </p:cNvCxnSpPr>
              <p:nvPr/>
            </p:nvCxnSpPr>
            <p:spPr>
              <a:xfrm>
                <a:off x="7340225" y="1078072"/>
                <a:ext cx="3442" cy="566710"/>
              </a:xfrm>
              <a:prstGeom prst="line">
                <a:avLst/>
              </a:prstGeom>
              <a:ln w="57150">
                <a:solidFill>
                  <a:srgbClr val="EA532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358697A-F268-49CB-8B92-E737BD097664}"/>
                  </a:ext>
                </a:extLst>
              </p:cNvPr>
              <p:cNvCxnSpPr>
                <a:cxnSpLocks/>
              </p:cNvCxnSpPr>
              <p:nvPr/>
            </p:nvCxnSpPr>
            <p:spPr>
              <a:xfrm>
                <a:off x="1629170" y="1151927"/>
                <a:ext cx="0" cy="6914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Freeform 5">
                <a:extLst>
                  <a:ext uri="{FF2B5EF4-FFF2-40B4-BE49-F238E27FC236}">
                    <a16:creationId xmlns:a16="http://schemas.microsoft.com/office/drawing/2014/main" id="{3B065FF0-D4AE-4356-A639-79626E16678C}"/>
                  </a:ext>
                </a:extLst>
              </p:cNvPr>
              <p:cNvSpPr>
                <a:spLocks/>
              </p:cNvSpPr>
              <p:nvPr/>
            </p:nvSpPr>
            <p:spPr bwMode="auto">
              <a:xfrm>
                <a:off x="1035974" y="764929"/>
                <a:ext cx="1207226" cy="473667"/>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0 w 929"/>
                  <a:gd name="T11" fmla="*/ 0 h 365"/>
                </a:gdLst>
                <a:ahLst/>
                <a:cxnLst>
                  <a:cxn ang="0">
                    <a:pos x="T0" y="T1"/>
                  </a:cxn>
                  <a:cxn ang="0">
                    <a:pos x="T2" y="T3"/>
                  </a:cxn>
                  <a:cxn ang="0">
                    <a:pos x="T4" y="T5"/>
                  </a:cxn>
                  <a:cxn ang="0">
                    <a:pos x="T6" y="T7"/>
                  </a:cxn>
                  <a:cxn ang="0">
                    <a:pos x="T8" y="T9"/>
                  </a:cxn>
                  <a:cxn ang="0">
                    <a:pos x="T10" y="T11"/>
                  </a:cxn>
                </a:cxnLst>
                <a:rect l="0" t="0" r="r" b="b"/>
                <a:pathLst>
                  <a:path w="929" h="365">
                    <a:moveTo>
                      <a:pt x="0" y="0"/>
                    </a:moveTo>
                    <a:lnTo>
                      <a:pt x="747" y="0"/>
                    </a:lnTo>
                    <a:lnTo>
                      <a:pt x="929" y="182"/>
                    </a:lnTo>
                    <a:lnTo>
                      <a:pt x="747" y="365"/>
                    </a:lnTo>
                    <a:lnTo>
                      <a:pt x="0" y="365"/>
                    </a:lnTo>
                    <a:lnTo>
                      <a:pt x="0" y="0"/>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2019</a:t>
                </a:r>
                <a:endParaRPr lang="en-US" sz="2000" b="1" noProof="1">
                  <a:solidFill>
                    <a:schemeClr val="bg1"/>
                  </a:solidFill>
                </a:endParaRPr>
              </a:p>
            </p:txBody>
          </p:sp>
          <p:sp>
            <p:nvSpPr>
              <p:cNvPr id="32" name="Freeform 7">
                <a:extLst>
                  <a:ext uri="{FF2B5EF4-FFF2-40B4-BE49-F238E27FC236}">
                    <a16:creationId xmlns:a16="http://schemas.microsoft.com/office/drawing/2014/main" id="{35947C7E-5EEE-481F-BB7F-D686CF19A774}"/>
                  </a:ext>
                </a:extLst>
              </p:cNvPr>
              <p:cNvSpPr>
                <a:spLocks/>
              </p:cNvSpPr>
              <p:nvPr/>
            </p:nvSpPr>
            <p:spPr bwMode="auto">
              <a:xfrm>
                <a:off x="1996301"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solidFill>
                    <a:schemeClr val="bg1"/>
                  </a:solidFill>
                </a:endParaRPr>
              </a:p>
            </p:txBody>
          </p:sp>
          <p:sp>
            <p:nvSpPr>
              <p:cNvPr id="33" name="Freeform 9">
                <a:extLst>
                  <a:ext uri="{FF2B5EF4-FFF2-40B4-BE49-F238E27FC236}">
                    <a16:creationId xmlns:a16="http://schemas.microsoft.com/office/drawing/2014/main" id="{241AF39C-8150-468E-8EB8-132CB850CF90}"/>
                  </a:ext>
                </a:extLst>
              </p:cNvPr>
              <p:cNvSpPr>
                <a:spLocks/>
              </p:cNvSpPr>
              <p:nvPr/>
            </p:nvSpPr>
            <p:spPr bwMode="auto">
              <a:xfrm>
                <a:off x="2956626"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34" name="Freeform 11">
                <a:extLst>
                  <a:ext uri="{FF2B5EF4-FFF2-40B4-BE49-F238E27FC236}">
                    <a16:creationId xmlns:a16="http://schemas.microsoft.com/office/drawing/2014/main" id="{79596B92-DF08-44C0-95CF-BBAD52E91451}"/>
                  </a:ext>
                </a:extLst>
              </p:cNvPr>
              <p:cNvSpPr>
                <a:spLocks/>
              </p:cNvSpPr>
              <p:nvPr/>
            </p:nvSpPr>
            <p:spPr bwMode="auto">
              <a:xfrm>
                <a:off x="3916952" y="764929"/>
                <a:ext cx="1207226" cy="473667"/>
              </a:xfrm>
              <a:custGeom>
                <a:avLst/>
                <a:gdLst>
                  <a:gd name="T0" fmla="*/ 0 w 930"/>
                  <a:gd name="T1" fmla="*/ 0 h 365"/>
                  <a:gd name="T2" fmla="*/ 747 w 930"/>
                  <a:gd name="T3" fmla="*/ 0 h 365"/>
                  <a:gd name="T4" fmla="*/ 930 w 930"/>
                  <a:gd name="T5" fmla="*/ 182 h 365"/>
                  <a:gd name="T6" fmla="*/ 747 w 930"/>
                  <a:gd name="T7" fmla="*/ 365 h 365"/>
                  <a:gd name="T8" fmla="*/ 0 w 930"/>
                  <a:gd name="T9" fmla="*/ 365 h 365"/>
                  <a:gd name="T10" fmla="*/ 182 w 930"/>
                  <a:gd name="T11" fmla="*/ 182 h 365"/>
                  <a:gd name="T12" fmla="*/ 0 w 930"/>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30" h="365">
                    <a:moveTo>
                      <a:pt x="0" y="0"/>
                    </a:moveTo>
                    <a:lnTo>
                      <a:pt x="747" y="0"/>
                    </a:lnTo>
                    <a:lnTo>
                      <a:pt x="930" y="182"/>
                    </a:lnTo>
                    <a:lnTo>
                      <a:pt x="747"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35" name="Freeform 13">
                <a:extLst>
                  <a:ext uri="{FF2B5EF4-FFF2-40B4-BE49-F238E27FC236}">
                    <a16:creationId xmlns:a16="http://schemas.microsoft.com/office/drawing/2014/main" id="{69311AC2-C821-4740-B151-4BAD22CB3F1E}"/>
                  </a:ext>
                </a:extLst>
              </p:cNvPr>
              <p:cNvSpPr>
                <a:spLocks/>
              </p:cNvSpPr>
              <p:nvPr/>
            </p:nvSpPr>
            <p:spPr bwMode="auto">
              <a:xfrm>
                <a:off x="4877279"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36" name="Freeform 35">
                <a:extLst>
                  <a:ext uri="{FF2B5EF4-FFF2-40B4-BE49-F238E27FC236}">
                    <a16:creationId xmlns:a16="http://schemas.microsoft.com/office/drawing/2014/main" id="{D06BA517-60BB-478E-B103-6B7352A7D227}"/>
                  </a:ext>
                </a:extLst>
              </p:cNvPr>
              <p:cNvSpPr>
                <a:spLocks/>
              </p:cNvSpPr>
              <p:nvPr/>
            </p:nvSpPr>
            <p:spPr bwMode="auto">
              <a:xfrm>
                <a:off x="5837606"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rgbClr val="9BBB59"/>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2028</a:t>
                </a:r>
                <a:endParaRPr lang="en-US" sz="2000" b="1" noProof="1">
                  <a:solidFill>
                    <a:schemeClr val="bg1"/>
                  </a:solidFill>
                </a:endParaRPr>
              </a:p>
            </p:txBody>
          </p:sp>
          <p:sp>
            <p:nvSpPr>
              <p:cNvPr id="37" name="Freeform 17">
                <a:extLst>
                  <a:ext uri="{FF2B5EF4-FFF2-40B4-BE49-F238E27FC236}">
                    <a16:creationId xmlns:a16="http://schemas.microsoft.com/office/drawing/2014/main" id="{423AD8CF-C351-4211-B77D-DE70FBD1D8E1}"/>
                  </a:ext>
                </a:extLst>
              </p:cNvPr>
              <p:cNvSpPr>
                <a:spLocks/>
              </p:cNvSpPr>
              <p:nvPr/>
            </p:nvSpPr>
            <p:spPr bwMode="auto">
              <a:xfrm>
                <a:off x="6797931" y="764929"/>
                <a:ext cx="1207226" cy="473667"/>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182 w 929"/>
                  <a:gd name="T11" fmla="*/ 182 h 365"/>
                  <a:gd name="T12" fmla="*/ 0 w 929"/>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9" h="365">
                    <a:moveTo>
                      <a:pt x="0" y="0"/>
                    </a:moveTo>
                    <a:lnTo>
                      <a:pt x="747" y="0"/>
                    </a:lnTo>
                    <a:lnTo>
                      <a:pt x="929" y="182"/>
                    </a:lnTo>
                    <a:lnTo>
                      <a:pt x="747" y="365"/>
                    </a:lnTo>
                    <a:lnTo>
                      <a:pt x="0" y="365"/>
                    </a:lnTo>
                    <a:lnTo>
                      <a:pt x="182" y="182"/>
                    </a:lnTo>
                    <a:lnTo>
                      <a:pt x="0" y="0"/>
                    </a:lnTo>
                    <a:close/>
                  </a:path>
                </a:pathLst>
              </a:custGeom>
              <a:solidFill>
                <a:srgbClr val="EA5329"/>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2029</a:t>
                </a:r>
                <a:endParaRPr lang="en-US" sz="2000" b="1" noProof="1">
                  <a:solidFill>
                    <a:schemeClr val="bg1"/>
                  </a:solidFill>
                </a:endParaRPr>
              </a:p>
            </p:txBody>
          </p:sp>
          <p:sp>
            <p:nvSpPr>
              <p:cNvPr id="38" name="Rectangle: Rounded Corners 39">
                <a:extLst>
                  <a:ext uri="{FF2B5EF4-FFF2-40B4-BE49-F238E27FC236}">
                    <a16:creationId xmlns:a16="http://schemas.microsoft.com/office/drawing/2014/main" id="{0F0EAB54-67BA-44B6-BF01-99F8F36AADD5}"/>
                  </a:ext>
                </a:extLst>
              </p:cNvPr>
              <p:cNvSpPr/>
              <p:nvPr/>
            </p:nvSpPr>
            <p:spPr>
              <a:xfrm>
                <a:off x="1144616" y="1398799"/>
                <a:ext cx="969107" cy="1044012"/>
              </a:xfrm>
              <a:prstGeom prst="roundRect">
                <a:avLst>
                  <a:gd name="adj" fmla="val 85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Jenny starts working with ABC</a:t>
                </a:r>
                <a:endParaRPr lang="en-US" sz="1100" noProof="1"/>
              </a:p>
            </p:txBody>
          </p:sp>
          <p:sp>
            <p:nvSpPr>
              <p:cNvPr id="39" name="Rectangle: Rounded Corners 74">
                <a:extLst>
                  <a:ext uri="{FF2B5EF4-FFF2-40B4-BE49-F238E27FC236}">
                    <a16:creationId xmlns:a16="http://schemas.microsoft.com/office/drawing/2014/main" id="{B65F86FB-CE67-4077-8825-A189ADA499D6}"/>
                  </a:ext>
                </a:extLst>
              </p:cNvPr>
              <p:cNvSpPr/>
              <p:nvPr/>
            </p:nvSpPr>
            <p:spPr>
              <a:xfrm>
                <a:off x="5783566" y="1398799"/>
                <a:ext cx="1107683" cy="1153208"/>
              </a:xfrm>
              <a:prstGeom prst="roundRect">
                <a:avLst>
                  <a:gd name="adj" fmla="val 8527"/>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Jenny is eligible for PLSL </a:t>
                </a:r>
                <a:br>
                  <a:rPr lang="en-US" sz="1100" noProof="1" smtClean="0"/>
                </a:br>
                <a:r>
                  <a:rPr lang="en-US" sz="1100" noProof="1" smtClean="0"/>
                  <a:t>(7 years and 2,555 service days recorded with QLeave)</a:t>
                </a:r>
                <a:endParaRPr lang="en-US" sz="1100" noProof="1"/>
              </a:p>
            </p:txBody>
          </p:sp>
          <p:sp>
            <p:nvSpPr>
              <p:cNvPr id="40" name="Rectangle: Rounded Corners 75">
                <a:extLst>
                  <a:ext uri="{FF2B5EF4-FFF2-40B4-BE49-F238E27FC236}">
                    <a16:creationId xmlns:a16="http://schemas.microsoft.com/office/drawing/2014/main" id="{31B1E816-F2D1-499A-B56F-0DCDBD86395E}"/>
                  </a:ext>
                </a:extLst>
              </p:cNvPr>
              <p:cNvSpPr/>
              <p:nvPr/>
            </p:nvSpPr>
            <p:spPr>
              <a:xfrm>
                <a:off x="6957764" y="1407426"/>
                <a:ext cx="1115653" cy="1144581"/>
              </a:xfrm>
              <a:prstGeom prst="roundRect">
                <a:avLst>
                  <a:gd name="adj" fmla="val 8527"/>
                </a:avLst>
              </a:prstGeom>
              <a:solidFill>
                <a:srgbClr val="EA53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
                </a:r>
                <a:br>
                  <a:rPr lang="en-US" sz="1100" noProof="1" smtClean="0"/>
                </a:br>
                <a:r>
                  <a:rPr lang="en-US" sz="1100" noProof="1"/>
                  <a:t>Jenny is eligible for LSL </a:t>
                </a:r>
                <a:br>
                  <a:rPr lang="en-US" sz="1100" noProof="1"/>
                </a:br>
                <a:r>
                  <a:rPr lang="en-US" sz="1100" noProof="1"/>
                  <a:t>(10 years) under </a:t>
                </a:r>
                <a:r>
                  <a:rPr lang="en-US" sz="1100" i="1" noProof="1"/>
                  <a:t>Industrial Relations Act 2016 </a:t>
                </a:r>
              </a:p>
              <a:p>
                <a:pPr algn="just">
                  <a:spcAft>
                    <a:spcPts val="450"/>
                  </a:spcAft>
                </a:pPr>
                <a:endParaRPr lang="en-US" sz="800" noProof="1">
                  <a:solidFill>
                    <a:schemeClr val="tx1"/>
                  </a:solidFill>
                </a:endParaRPr>
              </a:p>
            </p:txBody>
          </p:sp>
          <p:cxnSp>
            <p:nvCxnSpPr>
              <p:cNvPr id="41" name="Straight Connector 40">
                <a:extLst>
                  <a:ext uri="{FF2B5EF4-FFF2-40B4-BE49-F238E27FC236}">
                    <a16:creationId xmlns:a16="http://schemas.microsoft.com/office/drawing/2014/main" id="{9EC9ADDC-B31A-44FF-BD80-A60D2C09DB48}"/>
                  </a:ext>
                </a:extLst>
              </p:cNvPr>
              <p:cNvCxnSpPr>
                <a:cxnSpLocks/>
              </p:cNvCxnSpPr>
              <p:nvPr/>
            </p:nvCxnSpPr>
            <p:spPr>
              <a:xfrm>
                <a:off x="6361216" y="1225207"/>
                <a:ext cx="0" cy="272441"/>
              </a:xfrm>
              <a:prstGeom prst="line">
                <a:avLst/>
              </a:prstGeom>
              <a:ln w="57150">
                <a:solidFill>
                  <a:srgbClr val="9BBB59"/>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33048" y="835591"/>
                <a:ext cx="3378998" cy="338554"/>
              </a:xfrm>
              <a:prstGeom prst="rect">
                <a:avLst/>
              </a:prstGeom>
              <a:noFill/>
            </p:spPr>
            <p:txBody>
              <a:bodyPr wrap="square" rtlCol="0">
                <a:spAutoFit/>
              </a:bodyPr>
              <a:lstStyle/>
              <a:p>
                <a:pPr algn="ctr"/>
                <a:r>
                  <a:rPr lang="en-AU" sz="1600" b="1" dirty="0" smtClean="0">
                    <a:solidFill>
                      <a:schemeClr val="bg1"/>
                    </a:solidFill>
                  </a:rPr>
                  <a:t>Jenny continues working with ABC</a:t>
                </a:r>
                <a:endParaRPr lang="en-AU" sz="1600" b="1" dirty="0">
                  <a:solidFill>
                    <a:schemeClr val="bg1"/>
                  </a:solidFill>
                </a:endParaRPr>
              </a:p>
            </p:txBody>
          </p:sp>
        </p:grpSp>
      </p:grpSp>
      <p:sp>
        <p:nvSpPr>
          <p:cNvPr id="43" name="TextBox 42"/>
          <p:cNvSpPr txBox="1"/>
          <p:nvPr/>
        </p:nvSpPr>
        <p:spPr>
          <a:xfrm>
            <a:off x="511428" y="1558846"/>
            <a:ext cx="7351980" cy="646331"/>
          </a:xfrm>
          <a:prstGeom prst="rect">
            <a:avLst/>
          </a:prstGeom>
          <a:noFill/>
        </p:spPr>
        <p:txBody>
          <a:bodyPr wrap="square" rtlCol="0">
            <a:spAutoFit/>
          </a:bodyPr>
          <a:lstStyle/>
          <a:p>
            <a:r>
              <a:rPr lang="en-AU" dirty="0" smtClean="0">
                <a:solidFill>
                  <a:srgbClr val="002855"/>
                </a:solidFill>
                <a:latin typeface="Arial" panose="020B0604020202020204" pitchFamily="34" charset="0"/>
                <a:ea typeface="DIN 2014" panose="020B0504020202020204" pitchFamily="34" charset="0"/>
                <a:cs typeface="Arial" panose="020B0604020202020204" pitchFamily="34" charset="0"/>
                <a:sym typeface="Wingdings" panose="05000000000000000000" pitchFamily="2" charset="2"/>
              </a:rPr>
              <a:t>A worker who works with one employer before and after the scheme is introduced -</a:t>
            </a:r>
            <a:endParaRPr lang="en-A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804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AU" sz="3000" b="1" dirty="0" smtClean="0">
                <a:latin typeface="Arial" panose="020B0604020202020204" pitchFamily="34" charset="0"/>
                <a:cs typeface="Arial" panose="020B0604020202020204" pitchFamily="34" charset="0"/>
              </a:rPr>
              <a:t>Scenario 2</a:t>
            </a:r>
            <a:endParaRPr lang="en-AU" sz="3000" b="1" dirty="0">
              <a:latin typeface="Arial" panose="020B0604020202020204" pitchFamily="34" charset="0"/>
              <a:cs typeface="Arial" panose="020B0604020202020204" pitchFamily="34" charset="0"/>
            </a:endParaRPr>
          </a:p>
        </p:txBody>
      </p:sp>
      <p:sp>
        <p:nvSpPr>
          <p:cNvPr id="53" name="Text Placeholder 3"/>
          <p:cNvSpPr>
            <a:spLocks noGrp="1"/>
          </p:cNvSpPr>
          <p:nvPr>
            <p:ph type="body" sz="quarter" idx="13"/>
          </p:nvPr>
        </p:nvSpPr>
        <p:spPr>
          <a:xfrm>
            <a:off x="457200" y="1534618"/>
            <a:ext cx="8229600" cy="4297382"/>
          </a:xfrm>
        </p:spPr>
        <p:txBody>
          <a:bodyPr/>
          <a:lstStyle/>
          <a:p>
            <a:endParaRPr lang="en-AU" dirty="0"/>
          </a:p>
        </p:txBody>
      </p:sp>
      <p:sp>
        <p:nvSpPr>
          <p:cNvPr id="54" name="TextBox 53"/>
          <p:cNvSpPr txBox="1"/>
          <p:nvPr/>
        </p:nvSpPr>
        <p:spPr>
          <a:xfrm>
            <a:off x="511428" y="1558846"/>
            <a:ext cx="7351980" cy="646331"/>
          </a:xfrm>
          <a:prstGeom prst="rect">
            <a:avLst/>
          </a:prstGeom>
          <a:noFill/>
        </p:spPr>
        <p:txBody>
          <a:bodyPr wrap="square" rtlCol="0">
            <a:spAutoFit/>
          </a:bodyPr>
          <a:lstStyle/>
          <a:p>
            <a:r>
              <a:rPr lang="en-AU" dirty="0">
                <a:solidFill>
                  <a:srgbClr val="002855"/>
                </a:solidFill>
                <a:latin typeface="Arial" panose="020B0604020202020204" pitchFamily="34" charset="0"/>
                <a:ea typeface="DIN 2014" panose="020B0504020202020204" pitchFamily="34" charset="0"/>
                <a:cs typeface="Arial" panose="020B0604020202020204" pitchFamily="34" charset="0"/>
                <a:sym typeface="Wingdings" panose="05000000000000000000" pitchFamily="2" charset="2"/>
              </a:rPr>
              <a:t>A worker who </a:t>
            </a:r>
            <a:r>
              <a:rPr lang="en-AU" dirty="0" smtClean="0">
                <a:solidFill>
                  <a:srgbClr val="002855"/>
                </a:solidFill>
                <a:latin typeface="Arial" panose="020B0604020202020204" pitchFamily="34" charset="0"/>
                <a:ea typeface="DIN 2014" panose="020B0504020202020204" pitchFamily="34" charset="0"/>
                <a:cs typeface="Arial" panose="020B0604020202020204" pitchFamily="34" charset="0"/>
                <a:sym typeface="Wingdings" panose="05000000000000000000" pitchFamily="2" charset="2"/>
              </a:rPr>
              <a:t>works with </a:t>
            </a:r>
            <a:r>
              <a:rPr lang="en-AU" dirty="0">
                <a:solidFill>
                  <a:srgbClr val="002855"/>
                </a:solidFill>
                <a:latin typeface="Arial" panose="020B0604020202020204" pitchFamily="34" charset="0"/>
                <a:ea typeface="DIN 2014" panose="020B0504020202020204" pitchFamily="34" charset="0"/>
                <a:cs typeface="Arial" panose="020B0604020202020204" pitchFamily="34" charset="0"/>
                <a:sym typeface="Wingdings" panose="05000000000000000000" pitchFamily="2" charset="2"/>
              </a:rPr>
              <a:t>multiple employers before and after the scheme is introduced -</a:t>
            </a:r>
            <a:endParaRPr lang="en-AU" b="1" dirty="0">
              <a:latin typeface="Arial" panose="020B0604020202020204" pitchFamily="34" charset="0"/>
              <a:cs typeface="Arial" panose="020B0604020202020204" pitchFamily="34" charset="0"/>
            </a:endParaRPr>
          </a:p>
        </p:txBody>
      </p:sp>
      <p:grpSp>
        <p:nvGrpSpPr>
          <p:cNvPr id="55" name="Group 54"/>
          <p:cNvGrpSpPr/>
          <p:nvPr/>
        </p:nvGrpSpPr>
        <p:grpSpPr>
          <a:xfrm>
            <a:off x="665773" y="2945621"/>
            <a:ext cx="7886700" cy="1660427"/>
            <a:chOff x="677714" y="3747260"/>
            <a:chExt cx="7886700" cy="1660427"/>
          </a:xfrm>
        </p:grpSpPr>
        <p:sp>
          <p:nvSpPr>
            <p:cNvPr id="56" name="Freeform 7">
              <a:extLst>
                <a:ext uri="{FF2B5EF4-FFF2-40B4-BE49-F238E27FC236}">
                  <a16:creationId xmlns:a16="http://schemas.microsoft.com/office/drawing/2014/main" id="{35947C7E-5EEE-481F-BB7F-D686CF19A774}"/>
                </a:ext>
              </a:extLst>
            </p:cNvPr>
            <p:cNvSpPr>
              <a:spLocks/>
            </p:cNvSpPr>
            <p:nvPr/>
          </p:nvSpPr>
          <p:spPr bwMode="auto">
            <a:xfrm>
              <a:off x="1764471" y="3747260"/>
              <a:ext cx="1366161" cy="481980"/>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1000" b="1" noProof="1">
                <a:solidFill>
                  <a:schemeClr val="bg1"/>
                </a:solidFill>
              </a:endParaRPr>
            </a:p>
          </p:txBody>
        </p:sp>
        <p:grpSp>
          <p:nvGrpSpPr>
            <p:cNvPr id="57" name="Group 56"/>
            <p:cNvGrpSpPr/>
            <p:nvPr/>
          </p:nvGrpSpPr>
          <p:grpSpPr>
            <a:xfrm>
              <a:off x="677714" y="3747260"/>
              <a:ext cx="7886700" cy="1660427"/>
              <a:chOff x="677714" y="3747260"/>
              <a:chExt cx="7886700" cy="1660427"/>
            </a:xfrm>
          </p:grpSpPr>
          <p:sp>
            <p:nvSpPr>
              <p:cNvPr id="58" name="Freeform 7">
                <a:extLst>
                  <a:ext uri="{FF2B5EF4-FFF2-40B4-BE49-F238E27FC236}">
                    <a16:creationId xmlns:a16="http://schemas.microsoft.com/office/drawing/2014/main" id="{35947C7E-5EEE-481F-BB7F-D686CF19A774}"/>
                  </a:ext>
                </a:extLst>
              </p:cNvPr>
              <p:cNvSpPr>
                <a:spLocks/>
              </p:cNvSpPr>
              <p:nvPr/>
            </p:nvSpPr>
            <p:spPr bwMode="auto">
              <a:xfrm>
                <a:off x="5554846" y="3747260"/>
                <a:ext cx="1366161" cy="481980"/>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1000" b="1" noProof="1">
                  <a:solidFill>
                    <a:schemeClr val="bg1"/>
                  </a:solidFill>
                </a:endParaRPr>
              </a:p>
            </p:txBody>
          </p:sp>
          <p:grpSp>
            <p:nvGrpSpPr>
              <p:cNvPr id="59" name="Group 58"/>
              <p:cNvGrpSpPr/>
              <p:nvPr/>
            </p:nvGrpSpPr>
            <p:grpSpPr>
              <a:xfrm>
                <a:off x="677714" y="3747260"/>
                <a:ext cx="7886700" cy="1660427"/>
                <a:chOff x="677714" y="3747260"/>
                <a:chExt cx="7886700" cy="1660427"/>
              </a:xfrm>
            </p:grpSpPr>
            <p:grpSp>
              <p:nvGrpSpPr>
                <p:cNvPr id="60" name="Group 59"/>
                <p:cNvGrpSpPr/>
                <p:nvPr/>
              </p:nvGrpSpPr>
              <p:grpSpPr>
                <a:xfrm>
                  <a:off x="3394606" y="3747260"/>
                  <a:ext cx="1366161" cy="1660427"/>
                  <a:chOff x="3394606" y="3747260"/>
                  <a:chExt cx="1366161" cy="1660427"/>
                </a:xfrm>
              </p:grpSpPr>
              <p:cxnSp>
                <p:nvCxnSpPr>
                  <p:cNvPr id="80" name="Straight Connector 79">
                    <a:extLst>
                      <a:ext uri="{FF2B5EF4-FFF2-40B4-BE49-F238E27FC236}">
                        <a16:creationId xmlns:a16="http://schemas.microsoft.com/office/drawing/2014/main" id="{B358697A-F268-49CB-8B92-E737BD097664}"/>
                      </a:ext>
                    </a:extLst>
                  </p:cNvPr>
                  <p:cNvCxnSpPr>
                    <a:cxnSpLocks/>
                  </p:cNvCxnSpPr>
                  <p:nvPr/>
                </p:nvCxnSpPr>
                <p:spPr>
                  <a:xfrm>
                    <a:off x="4011441" y="3988250"/>
                    <a:ext cx="0" cy="691442"/>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1" name="Rectangle: Rounded Corners 39">
                    <a:extLst>
                      <a:ext uri="{FF2B5EF4-FFF2-40B4-BE49-F238E27FC236}">
                        <a16:creationId xmlns:a16="http://schemas.microsoft.com/office/drawing/2014/main" id="{0F0EAB54-67BA-44B6-BF01-99F8F36AADD5}"/>
                      </a:ext>
                    </a:extLst>
                  </p:cNvPr>
                  <p:cNvSpPr/>
                  <p:nvPr/>
                </p:nvSpPr>
                <p:spPr>
                  <a:xfrm>
                    <a:off x="3526888" y="4363675"/>
                    <a:ext cx="969107" cy="1044012"/>
                  </a:xfrm>
                  <a:prstGeom prst="roundRect">
                    <a:avLst>
                      <a:gd name="adj" fmla="val 852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Dave leaves XYZ and has a 1 year break</a:t>
                    </a:r>
                    <a:endParaRPr lang="en-US" sz="1100" noProof="1"/>
                  </a:p>
                </p:txBody>
              </p:sp>
              <p:sp>
                <p:nvSpPr>
                  <p:cNvPr id="82" name="Freeform 11">
                    <a:extLst>
                      <a:ext uri="{FF2B5EF4-FFF2-40B4-BE49-F238E27FC236}">
                        <a16:creationId xmlns:a16="http://schemas.microsoft.com/office/drawing/2014/main" id="{79596B92-DF08-44C0-95CF-BBAD52E91451}"/>
                      </a:ext>
                    </a:extLst>
                  </p:cNvPr>
                  <p:cNvSpPr>
                    <a:spLocks/>
                  </p:cNvSpPr>
                  <p:nvPr/>
                </p:nvSpPr>
                <p:spPr bwMode="auto">
                  <a:xfrm>
                    <a:off x="3394606" y="3747260"/>
                    <a:ext cx="1366161" cy="481980"/>
                  </a:xfrm>
                  <a:custGeom>
                    <a:avLst/>
                    <a:gdLst>
                      <a:gd name="T0" fmla="*/ 0 w 930"/>
                      <a:gd name="T1" fmla="*/ 0 h 365"/>
                      <a:gd name="T2" fmla="*/ 747 w 930"/>
                      <a:gd name="T3" fmla="*/ 0 h 365"/>
                      <a:gd name="T4" fmla="*/ 930 w 930"/>
                      <a:gd name="T5" fmla="*/ 182 h 365"/>
                      <a:gd name="T6" fmla="*/ 747 w 930"/>
                      <a:gd name="T7" fmla="*/ 365 h 365"/>
                      <a:gd name="T8" fmla="*/ 0 w 930"/>
                      <a:gd name="T9" fmla="*/ 365 h 365"/>
                      <a:gd name="T10" fmla="*/ 182 w 930"/>
                      <a:gd name="T11" fmla="*/ 182 h 365"/>
                      <a:gd name="T12" fmla="*/ 0 w 930"/>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30" h="365">
                        <a:moveTo>
                          <a:pt x="0" y="0"/>
                        </a:moveTo>
                        <a:lnTo>
                          <a:pt x="747" y="0"/>
                        </a:lnTo>
                        <a:lnTo>
                          <a:pt x="930" y="182"/>
                        </a:lnTo>
                        <a:lnTo>
                          <a:pt x="747" y="365"/>
                        </a:lnTo>
                        <a:lnTo>
                          <a:pt x="0" y="365"/>
                        </a:lnTo>
                        <a:lnTo>
                          <a:pt x="182" y="182"/>
                        </a:lnTo>
                        <a:lnTo>
                          <a:pt x="0" y="0"/>
                        </a:lnTo>
                        <a:close/>
                      </a:path>
                    </a:pathLst>
                  </a:custGeom>
                  <a:solidFill>
                    <a:schemeClr val="accent3"/>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2022</a:t>
                    </a:r>
                    <a:endParaRPr lang="en-US" sz="2000" b="1" noProof="1">
                      <a:solidFill>
                        <a:schemeClr val="bg1"/>
                      </a:solidFill>
                    </a:endParaRPr>
                  </a:p>
                </p:txBody>
              </p:sp>
            </p:grpSp>
            <p:grpSp>
              <p:nvGrpSpPr>
                <p:cNvPr id="61" name="Group 60"/>
                <p:cNvGrpSpPr/>
                <p:nvPr/>
              </p:nvGrpSpPr>
              <p:grpSpPr>
                <a:xfrm>
                  <a:off x="4494635" y="3747260"/>
                  <a:ext cx="1366161" cy="1660427"/>
                  <a:chOff x="4494635" y="3747260"/>
                  <a:chExt cx="1366161" cy="1660427"/>
                </a:xfrm>
              </p:grpSpPr>
              <p:cxnSp>
                <p:nvCxnSpPr>
                  <p:cNvPr id="77" name="Straight Connector 76">
                    <a:extLst>
                      <a:ext uri="{FF2B5EF4-FFF2-40B4-BE49-F238E27FC236}">
                        <a16:creationId xmlns:a16="http://schemas.microsoft.com/office/drawing/2014/main" id="{B358697A-F268-49CB-8B92-E737BD097664}"/>
                      </a:ext>
                    </a:extLst>
                  </p:cNvPr>
                  <p:cNvCxnSpPr>
                    <a:cxnSpLocks/>
                  </p:cNvCxnSpPr>
                  <p:nvPr/>
                </p:nvCxnSpPr>
                <p:spPr>
                  <a:xfrm>
                    <a:off x="5154297" y="3988250"/>
                    <a:ext cx="0" cy="691442"/>
                  </a:xfrm>
                  <a:prstGeom prst="line">
                    <a:avLst/>
                  </a:prstGeom>
                  <a:ln w="57150">
                    <a:solidFill>
                      <a:srgbClr val="EA5329"/>
                    </a:solidFill>
                  </a:ln>
                </p:spPr>
                <p:style>
                  <a:lnRef idx="1">
                    <a:schemeClr val="accent1"/>
                  </a:lnRef>
                  <a:fillRef idx="0">
                    <a:schemeClr val="accent1"/>
                  </a:fillRef>
                  <a:effectRef idx="0">
                    <a:schemeClr val="accent1"/>
                  </a:effectRef>
                  <a:fontRef idx="minor">
                    <a:schemeClr val="tx1"/>
                  </a:fontRef>
                </p:style>
              </p:cxnSp>
              <p:sp>
                <p:nvSpPr>
                  <p:cNvPr id="78" name="Rectangle: Rounded Corners 39">
                    <a:extLst>
                      <a:ext uri="{FF2B5EF4-FFF2-40B4-BE49-F238E27FC236}">
                        <a16:creationId xmlns:a16="http://schemas.microsoft.com/office/drawing/2014/main" id="{0F0EAB54-67BA-44B6-BF01-99F8F36AADD5}"/>
                      </a:ext>
                    </a:extLst>
                  </p:cNvPr>
                  <p:cNvSpPr/>
                  <p:nvPr/>
                </p:nvSpPr>
                <p:spPr>
                  <a:xfrm>
                    <a:off x="4669744" y="4363675"/>
                    <a:ext cx="969107" cy="1044012"/>
                  </a:xfrm>
                  <a:prstGeom prst="roundRect">
                    <a:avLst>
                      <a:gd name="adj" fmla="val 8527"/>
                    </a:avLst>
                  </a:prstGeom>
                  <a:solidFill>
                    <a:srgbClr val="EA53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Dave starts with ABC</a:t>
                    </a:r>
                    <a:endParaRPr lang="en-US" sz="1100" noProof="1"/>
                  </a:p>
                </p:txBody>
              </p:sp>
              <p:sp>
                <p:nvSpPr>
                  <p:cNvPr id="79" name="Freeform 13">
                    <a:extLst>
                      <a:ext uri="{FF2B5EF4-FFF2-40B4-BE49-F238E27FC236}">
                        <a16:creationId xmlns:a16="http://schemas.microsoft.com/office/drawing/2014/main" id="{69311AC2-C821-4740-B151-4BAD22CB3F1E}"/>
                      </a:ext>
                    </a:extLst>
                  </p:cNvPr>
                  <p:cNvSpPr>
                    <a:spLocks/>
                  </p:cNvSpPr>
                  <p:nvPr/>
                </p:nvSpPr>
                <p:spPr bwMode="auto">
                  <a:xfrm>
                    <a:off x="4494635" y="3747260"/>
                    <a:ext cx="1366161" cy="481980"/>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rgbClr val="EA5329"/>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2023</a:t>
                    </a:r>
                    <a:endParaRPr lang="en-US" sz="2000" b="1" noProof="1">
                      <a:solidFill>
                        <a:schemeClr val="bg1"/>
                      </a:solidFill>
                    </a:endParaRPr>
                  </a:p>
                </p:txBody>
              </p:sp>
            </p:grpSp>
            <p:grpSp>
              <p:nvGrpSpPr>
                <p:cNvPr id="62" name="Group 61"/>
                <p:cNvGrpSpPr/>
                <p:nvPr/>
              </p:nvGrpSpPr>
              <p:grpSpPr>
                <a:xfrm>
                  <a:off x="7198253" y="3747260"/>
                  <a:ext cx="1366161" cy="1660427"/>
                  <a:chOff x="7198253" y="3747260"/>
                  <a:chExt cx="1366161" cy="1660427"/>
                </a:xfrm>
              </p:grpSpPr>
              <p:cxnSp>
                <p:nvCxnSpPr>
                  <p:cNvPr id="74" name="Straight Connector 73">
                    <a:extLst>
                      <a:ext uri="{FF2B5EF4-FFF2-40B4-BE49-F238E27FC236}">
                        <a16:creationId xmlns:a16="http://schemas.microsoft.com/office/drawing/2014/main" id="{B358697A-F268-49CB-8B92-E737BD097664}"/>
                      </a:ext>
                    </a:extLst>
                  </p:cNvPr>
                  <p:cNvCxnSpPr>
                    <a:cxnSpLocks/>
                  </p:cNvCxnSpPr>
                  <p:nvPr/>
                </p:nvCxnSpPr>
                <p:spPr>
                  <a:xfrm>
                    <a:off x="7872424" y="3988250"/>
                    <a:ext cx="0" cy="691442"/>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75" name="Rectangle: Rounded Corners 39">
                    <a:extLst>
                      <a:ext uri="{FF2B5EF4-FFF2-40B4-BE49-F238E27FC236}">
                        <a16:creationId xmlns:a16="http://schemas.microsoft.com/office/drawing/2014/main" id="{0F0EAB54-67BA-44B6-BF01-99F8F36AADD5}"/>
                      </a:ext>
                    </a:extLst>
                  </p:cNvPr>
                  <p:cNvSpPr/>
                  <p:nvPr/>
                </p:nvSpPr>
                <p:spPr>
                  <a:xfrm>
                    <a:off x="7387871" y="4363675"/>
                    <a:ext cx="969107" cy="1044012"/>
                  </a:xfrm>
                  <a:prstGeom prst="roundRect">
                    <a:avLst>
                      <a:gd name="adj" fmla="val 852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Dave  is eligible for PLSL </a:t>
                    </a:r>
                    <a:br>
                      <a:rPr lang="en-US" sz="1100" noProof="1" smtClean="0"/>
                    </a:br>
                    <a:r>
                      <a:rPr lang="en-US" sz="1100" noProof="1" smtClean="0"/>
                      <a:t>(7 years in the scheme)</a:t>
                    </a:r>
                    <a:endParaRPr lang="en-US" sz="1100" noProof="1"/>
                  </a:p>
                </p:txBody>
              </p:sp>
              <p:sp>
                <p:nvSpPr>
                  <p:cNvPr id="76" name="Freeform 17">
                    <a:extLst>
                      <a:ext uri="{FF2B5EF4-FFF2-40B4-BE49-F238E27FC236}">
                        <a16:creationId xmlns:a16="http://schemas.microsoft.com/office/drawing/2014/main" id="{423AD8CF-C351-4211-B77D-DE70FBD1D8E1}"/>
                      </a:ext>
                    </a:extLst>
                  </p:cNvPr>
                  <p:cNvSpPr>
                    <a:spLocks/>
                  </p:cNvSpPr>
                  <p:nvPr/>
                </p:nvSpPr>
                <p:spPr bwMode="auto">
                  <a:xfrm>
                    <a:off x="7198253" y="3747260"/>
                    <a:ext cx="1366161" cy="481980"/>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182 w 929"/>
                      <a:gd name="T11" fmla="*/ 182 h 365"/>
                      <a:gd name="T12" fmla="*/ 0 w 929"/>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9" h="365">
                        <a:moveTo>
                          <a:pt x="0" y="0"/>
                        </a:moveTo>
                        <a:lnTo>
                          <a:pt x="747" y="0"/>
                        </a:lnTo>
                        <a:lnTo>
                          <a:pt x="929" y="182"/>
                        </a:lnTo>
                        <a:lnTo>
                          <a:pt x="747" y="365"/>
                        </a:lnTo>
                        <a:lnTo>
                          <a:pt x="0" y="365"/>
                        </a:lnTo>
                        <a:lnTo>
                          <a:pt x="182" y="182"/>
                        </a:lnTo>
                        <a:lnTo>
                          <a:pt x="0" y="0"/>
                        </a:lnTo>
                        <a:close/>
                      </a:path>
                    </a:pathLst>
                  </a:custGeom>
                  <a:solidFill>
                    <a:schemeClr val="accent6"/>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2029</a:t>
                    </a:r>
                    <a:endParaRPr lang="en-US" sz="2000" b="1" noProof="1">
                      <a:solidFill>
                        <a:schemeClr val="bg1"/>
                      </a:solidFill>
                    </a:endParaRPr>
                  </a:p>
                </p:txBody>
              </p:sp>
            </p:grpSp>
            <p:grpSp>
              <p:nvGrpSpPr>
                <p:cNvPr id="63" name="Group 62"/>
                <p:cNvGrpSpPr/>
                <p:nvPr/>
              </p:nvGrpSpPr>
              <p:grpSpPr>
                <a:xfrm>
                  <a:off x="677714" y="3747260"/>
                  <a:ext cx="1366161" cy="1660427"/>
                  <a:chOff x="677714" y="3747260"/>
                  <a:chExt cx="1366161" cy="1660427"/>
                </a:xfrm>
              </p:grpSpPr>
              <p:sp>
                <p:nvSpPr>
                  <p:cNvPr id="72" name="Freeform 5">
                    <a:extLst>
                      <a:ext uri="{FF2B5EF4-FFF2-40B4-BE49-F238E27FC236}">
                        <a16:creationId xmlns:a16="http://schemas.microsoft.com/office/drawing/2014/main" id="{3B065FF0-D4AE-4356-A639-79626E16678C}"/>
                      </a:ext>
                    </a:extLst>
                  </p:cNvPr>
                  <p:cNvSpPr>
                    <a:spLocks/>
                  </p:cNvSpPr>
                  <p:nvPr/>
                </p:nvSpPr>
                <p:spPr bwMode="auto">
                  <a:xfrm>
                    <a:off x="677714" y="3747260"/>
                    <a:ext cx="1366161" cy="481980"/>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0 w 929"/>
                      <a:gd name="T11" fmla="*/ 0 h 365"/>
                    </a:gdLst>
                    <a:ahLst/>
                    <a:cxnLst>
                      <a:cxn ang="0">
                        <a:pos x="T0" y="T1"/>
                      </a:cxn>
                      <a:cxn ang="0">
                        <a:pos x="T2" y="T3"/>
                      </a:cxn>
                      <a:cxn ang="0">
                        <a:pos x="T4" y="T5"/>
                      </a:cxn>
                      <a:cxn ang="0">
                        <a:pos x="T6" y="T7"/>
                      </a:cxn>
                      <a:cxn ang="0">
                        <a:pos x="T8" y="T9"/>
                      </a:cxn>
                      <a:cxn ang="0">
                        <a:pos x="T10" y="T11"/>
                      </a:cxn>
                    </a:cxnLst>
                    <a:rect l="0" t="0" r="r" b="b"/>
                    <a:pathLst>
                      <a:path w="929" h="365">
                        <a:moveTo>
                          <a:pt x="0" y="0"/>
                        </a:moveTo>
                        <a:lnTo>
                          <a:pt x="747" y="0"/>
                        </a:lnTo>
                        <a:lnTo>
                          <a:pt x="929" y="182"/>
                        </a:lnTo>
                        <a:lnTo>
                          <a:pt x="747" y="365"/>
                        </a:lnTo>
                        <a:lnTo>
                          <a:pt x="0" y="365"/>
                        </a:lnTo>
                        <a:lnTo>
                          <a:pt x="0" y="0"/>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2018</a:t>
                    </a:r>
                    <a:endParaRPr lang="en-US" sz="2000" b="1" noProof="1">
                      <a:solidFill>
                        <a:schemeClr val="bg1"/>
                      </a:solidFill>
                    </a:endParaRPr>
                  </a:p>
                </p:txBody>
              </p:sp>
              <p:sp>
                <p:nvSpPr>
                  <p:cNvPr id="73" name="Rectangle: Rounded Corners 39">
                    <a:extLst>
                      <a:ext uri="{FF2B5EF4-FFF2-40B4-BE49-F238E27FC236}">
                        <a16:creationId xmlns:a16="http://schemas.microsoft.com/office/drawing/2014/main" id="{0F0EAB54-67BA-44B6-BF01-99F8F36AADD5}"/>
                      </a:ext>
                    </a:extLst>
                  </p:cNvPr>
                  <p:cNvSpPr/>
                  <p:nvPr/>
                </p:nvSpPr>
                <p:spPr>
                  <a:xfrm>
                    <a:off x="876240" y="4363675"/>
                    <a:ext cx="969107" cy="1044012"/>
                  </a:xfrm>
                  <a:prstGeom prst="roundRect">
                    <a:avLst>
                      <a:gd name="adj" fmla="val 85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Dave starts working with XYZ</a:t>
                    </a:r>
                    <a:endParaRPr lang="en-US" sz="1100" noProof="1"/>
                  </a:p>
                </p:txBody>
              </p:sp>
            </p:grpSp>
            <p:grpSp>
              <p:nvGrpSpPr>
                <p:cNvPr id="64" name="Group 63"/>
                <p:cNvGrpSpPr/>
                <p:nvPr/>
              </p:nvGrpSpPr>
              <p:grpSpPr>
                <a:xfrm>
                  <a:off x="1979675" y="3747260"/>
                  <a:ext cx="1694335" cy="1436388"/>
                  <a:chOff x="1979675" y="3747260"/>
                  <a:chExt cx="1694335" cy="1436388"/>
                </a:xfrm>
              </p:grpSpPr>
              <p:cxnSp>
                <p:nvCxnSpPr>
                  <p:cNvPr id="68" name="Straight Connector 67">
                    <a:extLst>
                      <a:ext uri="{FF2B5EF4-FFF2-40B4-BE49-F238E27FC236}">
                        <a16:creationId xmlns:a16="http://schemas.microsoft.com/office/drawing/2014/main" id="{B358697A-F268-49CB-8B92-E737BD097664}"/>
                      </a:ext>
                    </a:extLst>
                  </p:cNvPr>
                  <p:cNvCxnSpPr>
                    <a:cxnSpLocks/>
                  </p:cNvCxnSpPr>
                  <p:nvPr/>
                </p:nvCxnSpPr>
                <p:spPr>
                  <a:xfrm>
                    <a:off x="2649790" y="3870595"/>
                    <a:ext cx="0" cy="69144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Freeform 9">
                    <a:extLst>
                      <a:ext uri="{FF2B5EF4-FFF2-40B4-BE49-F238E27FC236}">
                        <a16:creationId xmlns:a16="http://schemas.microsoft.com/office/drawing/2014/main" id="{241AF39C-8150-468E-8EB8-132CB850CF90}"/>
                      </a:ext>
                    </a:extLst>
                  </p:cNvPr>
                  <p:cNvSpPr>
                    <a:spLocks/>
                  </p:cNvSpPr>
                  <p:nvPr/>
                </p:nvSpPr>
                <p:spPr bwMode="auto">
                  <a:xfrm>
                    <a:off x="2307849" y="3747260"/>
                    <a:ext cx="1366161" cy="481980"/>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70" name="Rectangle: Rounded Corners 39">
                    <a:extLst>
                      <a:ext uri="{FF2B5EF4-FFF2-40B4-BE49-F238E27FC236}">
                        <a16:creationId xmlns:a16="http://schemas.microsoft.com/office/drawing/2014/main" id="{0F0EAB54-67BA-44B6-BF01-99F8F36AADD5}"/>
                      </a:ext>
                    </a:extLst>
                  </p:cNvPr>
                  <p:cNvSpPr/>
                  <p:nvPr/>
                </p:nvSpPr>
                <p:spPr>
                  <a:xfrm>
                    <a:off x="1979675" y="4363675"/>
                    <a:ext cx="1303852" cy="819973"/>
                  </a:xfrm>
                  <a:prstGeom prst="roundRect">
                    <a:avLst>
                      <a:gd name="adj" fmla="val 85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b="1" noProof="1"/>
                      <a:t>2021: </a:t>
                    </a:r>
                    <a:br>
                      <a:rPr lang="en-US" sz="1100" b="1" noProof="1"/>
                    </a:br>
                    <a:r>
                      <a:rPr lang="en-US" sz="1100" noProof="1"/>
                      <a:t>all eligible workers registered with QLeave</a:t>
                    </a:r>
                  </a:p>
                </p:txBody>
              </p:sp>
              <p:sp>
                <p:nvSpPr>
                  <p:cNvPr id="71" name="TextBox 70"/>
                  <p:cNvSpPr txBox="1"/>
                  <p:nvPr/>
                </p:nvSpPr>
                <p:spPr>
                  <a:xfrm>
                    <a:off x="2031325" y="3769246"/>
                    <a:ext cx="1320175" cy="430887"/>
                  </a:xfrm>
                  <a:prstGeom prst="rect">
                    <a:avLst/>
                  </a:prstGeom>
                  <a:noFill/>
                </p:spPr>
                <p:txBody>
                  <a:bodyPr wrap="square" rtlCol="0">
                    <a:spAutoFit/>
                  </a:bodyPr>
                  <a:lstStyle/>
                  <a:p>
                    <a:pPr algn="ctr"/>
                    <a:r>
                      <a:rPr lang="en-AU" sz="1100" b="1" dirty="0" smtClean="0">
                        <a:solidFill>
                          <a:schemeClr val="bg1"/>
                        </a:solidFill>
                      </a:rPr>
                      <a:t>Dave continues working with XYZ</a:t>
                    </a:r>
                    <a:endParaRPr lang="en-AU" sz="1100" b="1" dirty="0">
                      <a:solidFill>
                        <a:schemeClr val="bg1"/>
                      </a:solidFill>
                    </a:endParaRPr>
                  </a:p>
                </p:txBody>
              </p:sp>
            </p:grpSp>
            <p:grpSp>
              <p:nvGrpSpPr>
                <p:cNvPr id="65" name="Group 64"/>
                <p:cNvGrpSpPr/>
                <p:nvPr/>
              </p:nvGrpSpPr>
              <p:grpSpPr>
                <a:xfrm>
                  <a:off x="5860796" y="3747260"/>
                  <a:ext cx="1603589" cy="481980"/>
                  <a:chOff x="5860796" y="3747260"/>
                  <a:chExt cx="1603589" cy="481980"/>
                </a:xfrm>
              </p:grpSpPr>
              <p:sp>
                <p:nvSpPr>
                  <p:cNvPr id="66" name="Freeform 9">
                    <a:extLst>
                      <a:ext uri="{FF2B5EF4-FFF2-40B4-BE49-F238E27FC236}">
                        <a16:creationId xmlns:a16="http://schemas.microsoft.com/office/drawing/2014/main" id="{241AF39C-8150-468E-8EB8-132CB850CF90}"/>
                      </a:ext>
                    </a:extLst>
                  </p:cNvPr>
                  <p:cNvSpPr>
                    <a:spLocks/>
                  </p:cNvSpPr>
                  <p:nvPr/>
                </p:nvSpPr>
                <p:spPr bwMode="auto">
                  <a:xfrm>
                    <a:off x="6098224" y="3747260"/>
                    <a:ext cx="1366161" cy="481980"/>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67" name="TextBox 66"/>
                  <p:cNvSpPr txBox="1"/>
                  <p:nvPr/>
                </p:nvSpPr>
                <p:spPr>
                  <a:xfrm>
                    <a:off x="5860796" y="3775835"/>
                    <a:ext cx="1337457" cy="430887"/>
                  </a:xfrm>
                  <a:prstGeom prst="rect">
                    <a:avLst/>
                  </a:prstGeom>
                  <a:noFill/>
                </p:spPr>
                <p:txBody>
                  <a:bodyPr wrap="square" rtlCol="0">
                    <a:spAutoFit/>
                  </a:bodyPr>
                  <a:lstStyle/>
                  <a:p>
                    <a:pPr algn="ctr"/>
                    <a:r>
                      <a:rPr lang="en-AU" sz="1100" b="1" dirty="0" smtClean="0">
                        <a:solidFill>
                          <a:schemeClr val="bg1"/>
                        </a:solidFill>
                      </a:rPr>
                      <a:t>Dave continues working with ABC</a:t>
                    </a:r>
                    <a:endParaRPr lang="en-AU" sz="1100" b="1" dirty="0">
                      <a:solidFill>
                        <a:schemeClr val="bg1"/>
                      </a:solidFill>
                    </a:endParaRPr>
                  </a:p>
                </p:txBody>
              </p:sp>
            </p:grpSp>
          </p:grpSp>
        </p:grpSp>
      </p:grpSp>
    </p:spTree>
    <p:extLst>
      <p:ext uri="{BB962C8B-B14F-4D97-AF65-F5344CB8AC3E}">
        <p14:creationId xmlns:p14="http://schemas.microsoft.com/office/powerpoint/2010/main" val="84008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AU" sz="3000" b="1" dirty="0" smtClean="0">
                <a:latin typeface="Arial" panose="020B0604020202020204" pitchFamily="34" charset="0"/>
                <a:cs typeface="Arial" panose="020B0604020202020204" pitchFamily="34" charset="0"/>
              </a:rPr>
              <a:t>Scenario 3</a:t>
            </a:r>
            <a:endParaRPr lang="en-AU" sz="3000" b="1" dirty="0">
              <a:latin typeface="Arial" panose="020B0604020202020204" pitchFamily="34" charset="0"/>
              <a:cs typeface="Arial" panose="020B0604020202020204" pitchFamily="34" charset="0"/>
            </a:endParaRPr>
          </a:p>
        </p:txBody>
      </p:sp>
      <p:sp>
        <p:nvSpPr>
          <p:cNvPr id="53" name="Text Placeholder 3"/>
          <p:cNvSpPr>
            <a:spLocks noGrp="1"/>
          </p:cNvSpPr>
          <p:nvPr>
            <p:ph type="body" sz="quarter" idx="13"/>
          </p:nvPr>
        </p:nvSpPr>
        <p:spPr>
          <a:xfrm>
            <a:off x="457200" y="1534618"/>
            <a:ext cx="8229600" cy="4297382"/>
          </a:xfrm>
        </p:spPr>
        <p:txBody>
          <a:bodyPr/>
          <a:lstStyle/>
          <a:p>
            <a:endParaRPr lang="en-AU" dirty="0"/>
          </a:p>
        </p:txBody>
      </p:sp>
      <p:sp>
        <p:nvSpPr>
          <p:cNvPr id="54" name="TextBox 53"/>
          <p:cNvSpPr txBox="1"/>
          <p:nvPr/>
        </p:nvSpPr>
        <p:spPr>
          <a:xfrm>
            <a:off x="511428" y="1558846"/>
            <a:ext cx="7351980" cy="646331"/>
          </a:xfrm>
          <a:prstGeom prst="rect">
            <a:avLst/>
          </a:prstGeom>
          <a:noFill/>
        </p:spPr>
        <p:txBody>
          <a:bodyPr wrap="square" rtlCol="0">
            <a:spAutoFit/>
          </a:bodyPr>
          <a:lstStyle/>
          <a:p>
            <a:r>
              <a:rPr lang="en-AU" dirty="0">
                <a:solidFill>
                  <a:srgbClr val="002855"/>
                </a:solidFill>
                <a:latin typeface="Arial" panose="020B0604020202020204" pitchFamily="34" charset="0"/>
                <a:ea typeface="DIN 2014" panose="020B0504020202020204" pitchFamily="34" charset="0"/>
                <a:cs typeface="Arial" panose="020B0604020202020204" pitchFamily="34" charset="0"/>
                <a:sym typeface="Wingdings" panose="05000000000000000000" pitchFamily="2" charset="2"/>
              </a:rPr>
              <a:t>A worker who works with the same employer before and after the scheme is introduced -</a:t>
            </a:r>
            <a:endParaRPr lang="en-AU" b="1" dirty="0">
              <a:latin typeface="Arial" panose="020B0604020202020204" pitchFamily="34" charset="0"/>
              <a:cs typeface="Arial" panose="020B0604020202020204" pitchFamily="34" charset="0"/>
            </a:endParaRPr>
          </a:p>
        </p:txBody>
      </p:sp>
      <p:grpSp>
        <p:nvGrpSpPr>
          <p:cNvPr id="33" name="Group 32"/>
          <p:cNvGrpSpPr/>
          <p:nvPr/>
        </p:nvGrpSpPr>
        <p:grpSpPr>
          <a:xfrm>
            <a:off x="808799" y="2971119"/>
            <a:ext cx="7516590" cy="1752847"/>
            <a:chOff x="1000732" y="3897365"/>
            <a:chExt cx="7952074" cy="1979734"/>
          </a:xfrm>
        </p:grpSpPr>
        <p:cxnSp>
          <p:nvCxnSpPr>
            <p:cNvPr id="34" name="Straight Connector 33">
              <a:extLst>
                <a:ext uri="{FF2B5EF4-FFF2-40B4-BE49-F238E27FC236}">
                  <a16:creationId xmlns:a16="http://schemas.microsoft.com/office/drawing/2014/main" id="{9769C300-30C5-144B-8757-B562658A83AF}"/>
                </a:ext>
              </a:extLst>
            </p:cNvPr>
            <p:cNvCxnSpPr>
              <a:cxnSpLocks/>
            </p:cNvCxnSpPr>
            <p:nvPr/>
          </p:nvCxnSpPr>
          <p:spPr>
            <a:xfrm rot="5400000">
              <a:off x="7433684" y="3266695"/>
              <a:ext cx="0" cy="1440000"/>
            </a:xfrm>
            <a:prstGeom prst="line">
              <a:avLst/>
            </a:prstGeom>
            <a:ln w="57150">
              <a:solidFill>
                <a:srgbClr val="EA5329"/>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4E4DE0DF-1399-9D43-9A62-5CEF7AEA25FD}"/>
                </a:ext>
              </a:extLst>
            </p:cNvPr>
            <p:cNvGrpSpPr/>
            <p:nvPr/>
          </p:nvGrpSpPr>
          <p:grpSpPr>
            <a:xfrm>
              <a:off x="1000732" y="3897365"/>
              <a:ext cx="6008858" cy="1979734"/>
              <a:chOff x="1019348" y="1030937"/>
              <a:chExt cx="6008858" cy="1979734"/>
            </a:xfrm>
          </p:grpSpPr>
          <p:cxnSp>
            <p:nvCxnSpPr>
              <p:cNvPr id="38" name="Straight Connector 37">
                <a:extLst>
                  <a:ext uri="{FF2B5EF4-FFF2-40B4-BE49-F238E27FC236}">
                    <a16:creationId xmlns:a16="http://schemas.microsoft.com/office/drawing/2014/main" id="{9769C300-30C5-144B-8757-B562658A83AF}"/>
                  </a:ext>
                </a:extLst>
              </p:cNvPr>
              <p:cNvCxnSpPr>
                <a:cxnSpLocks/>
              </p:cNvCxnSpPr>
              <p:nvPr/>
            </p:nvCxnSpPr>
            <p:spPr>
              <a:xfrm>
                <a:off x="3971730" y="1101599"/>
                <a:ext cx="0" cy="69144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Rounded Corners 39">
                <a:extLst>
                  <a:ext uri="{FF2B5EF4-FFF2-40B4-BE49-F238E27FC236}">
                    <a16:creationId xmlns:a16="http://schemas.microsoft.com/office/drawing/2014/main" id="{682EEC58-377E-BE45-91EB-ED82E486C68F}"/>
                  </a:ext>
                </a:extLst>
              </p:cNvPr>
              <p:cNvSpPr/>
              <p:nvPr/>
            </p:nvSpPr>
            <p:spPr>
              <a:xfrm>
                <a:off x="3300691" y="1658621"/>
                <a:ext cx="1303852" cy="819973"/>
              </a:xfrm>
              <a:prstGeom prst="roundRect">
                <a:avLst>
                  <a:gd name="adj" fmla="val 85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b="1" noProof="1"/>
                  <a:t>2021: </a:t>
                </a:r>
                <a:br>
                  <a:rPr lang="en-US" sz="1100" b="1" noProof="1"/>
                </a:br>
                <a:r>
                  <a:rPr lang="en-US" sz="1100" noProof="1"/>
                  <a:t>all eligible workers registered with QLeave</a:t>
                </a:r>
              </a:p>
            </p:txBody>
          </p:sp>
          <p:grpSp>
            <p:nvGrpSpPr>
              <p:cNvPr id="40" name="Group 39">
                <a:extLst>
                  <a:ext uri="{FF2B5EF4-FFF2-40B4-BE49-F238E27FC236}">
                    <a16:creationId xmlns:a16="http://schemas.microsoft.com/office/drawing/2014/main" id="{4A7FE1B4-AB02-4749-96B1-6AD7CCF2269F}"/>
                  </a:ext>
                </a:extLst>
              </p:cNvPr>
              <p:cNvGrpSpPr/>
              <p:nvPr/>
            </p:nvGrpSpPr>
            <p:grpSpPr>
              <a:xfrm>
                <a:off x="1019348" y="1030937"/>
                <a:ext cx="6008858" cy="1979734"/>
                <a:chOff x="1035974" y="764929"/>
                <a:chExt cx="6008858" cy="1979734"/>
              </a:xfrm>
            </p:grpSpPr>
            <p:cxnSp>
              <p:nvCxnSpPr>
                <p:cNvPr id="41" name="Straight Connector 40">
                  <a:extLst>
                    <a:ext uri="{FF2B5EF4-FFF2-40B4-BE49-F238E27FC236}">
                      <a16:creationId xmlns:a16="http://schemas.microsoft.com/office/drawing/2014/main" id="{6FE0FF83-459D-FD44-B628-74626644D6FB}"/>
                    </a:ext>
                  </a:extLst>
                </p:cNvPr>
                <p:cNvCxnSpPr>
                  <a:cxnSpLocks/>
                </p:cNvCxnSpPr>
                <p:nvPr/>
              </p:nvCxnSpPr>
              <p:spPr>
                <a:xfrm>
                  <a:off x="1629170" y="1151927"/>
                  <a:ext cx="0" cy="6914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Freeform 5">
                  <a:extLst>
                    <a:ext uri="{FF2B5EF4-FFF2-40B4-BE49-F238E27FC236}">
                      <a16:creationId xmlns:a16="http://schemas.microsoft.com/office/drawing/2014/main" id="{BD6E0815-A282-F645-BB1D-1AB6CDB8051D}"/>
                    </a:ext>
                  </a:extLst>
                </p:cNvPr>
                <p:cNvSpPr>
                  <a:spLocks/>
                </p:cNvSpPr>
                <p:nvPr/>
              </p:nvSpPr>
              <p:spPr bwMode="auto">
                <a:xfrm>
                  <a:off x="1035974" y="764929"/>
                  <a:ext cx="1207226" cy="473667"/>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0 w 929"/>
                    <a:gd name="T11" fmla="*/ 0 h 365"/>
                  </a:gdLst>
                  <a:ahLst/>
                  <a:cxnLst>
                    <a:cxn ang="0">
                      <a:pos x="T0" y="T1"/>
                    </a:cxn>
                    <a:cxn ang="0">
                      <a:pos x="T2" y="T3"/>
                    </a:cxn>
                    <a:cxn ang="0">
                      <a:pos x="T4" y="T5"/>
                    </a:cxn>
                    <a:cxn ang="0">
                      <a:pos x="T6" y="T7"/>
                    </a:cxn>
                    <a:cxn ang="0">
                      <a:pos x="T8" y="T9"/>
                    </a:cxn>
                    <a:cxn ang="0">
                      <a:pos x="T10" y="T11"/>
                    </a:cxn>
                  </a:cxnLst>
                  <a:rect l="0" t="0" r="r" b="b"/>
                  <a:pathLst>
                    <a:path w="929" h="365">
                      <a:moveTo>
                        <a:pt x="0" y="0"/>
                      </a:moveTo>
                      <a:lnTo>
                        <a:pt x="747" y="0"/>
                      </a:lnTo>
                      <a:lnTo>
                        <a:pt x="929" y="182"/>
                      </a:lnTo>
                      <a:lnTo>
                        <a:pt x="747" y="365"/>
                      </a:lnTo>
                      <a:lnTo>
                        <a:pt x="0" y="365"/>
                      </a:lnTo>
                      <a:lnTo>
                        <a:pt x="0" y="0"/>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2012</a:t>
                  </a:r>
                  <a:endParaRPr lang="en-US" sz="2000" b="1" noProof="1">
                    <a:solidFill>
                      <a:schemeClr val="bg1"/>
                    </a:solidFill>
                  </a:endParaRPr>
                </a:p>
              </p:txBody>
            </p:sp>
            <p:sp>
              <p:nvSpPr>
                <p:cNvPr id="43" name="Freeform 7">
                  <a:extLst>
                    <a:ext uri="{FF2B5EF4-FFF2-40B4-BE49-F238E27FC236}">
                      <a16:creationId xmlns:a16="http://schemas.microsoft.com/office/drawing/2014/main" id="{36A73936-B433-7443-9310-94A7067E5383}"/>
                    </a:ext>
                  </a:extLst>
                </p:cNvPr>
                <p:cNvSpPr>
                  <a:spLocks/>
                </p:cNvSpPr>
                <p:nvPr/>
              </p:nvSpPr>
              <p:spPr bwMode="auto">
                <a:xfrm>
                  <a:off x="1996301"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solidFill>
                      <a:schemeClr val="bg1"/>
                    </a:solidFill>
                  </a:endParaRPr>
                </a:p>
              </p:txBody>
            </p:sp>
            <p:sp>
              <p:nvSpPr>
                <p:cNvPr id="44" name="Freeform 9">
                  <a:extLst>
                    <a:ext uri="{FF2B5EF4-FFF2-40B4-BE49-F238E27FC236}">
                      <a16:creationId xmlns:a16="http://schemas.microsoft.com/office/drawing/2014/main" id="{C6F18E36-DA73-7B4C-BDE5-C45A05A94268}"/>
                    </a:ext>
                  </a:extLst>
                </p:cNvPr>
                <p:cNvSpPr>
                  <a:spLocks/>
                </p:cNvSpPr>
                <p:nvPr/>
              </p:nvSpPr>
              <p:spPr bwMode="auto">
                <a:xfrm>
                  <a:off x="2956626"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45" name="Freeform 11">
                  <a:extLst>
                    <a:ext uri="{FF2B5EF4-FFF2-40B4-BE49-F238E27FC236}">
                      <a16:creationId xmlns:a16="http://schemas.microsoft.com/office/drawing/2014/main" id="{99578F7D-4D01-B346-8B93-6640CD432EA2}"/>
                    </a:ext>
                  </a:extLst>
                </p:cNvPr>
                <p:cNvSpPr>
                  <a:spLocks/>
                </p:cNvSpPr>
                <p:nvPr/>
              </p:nvSpPr>
              <p:spPr bwMode="auto">
                <a:xfrm>
                  <a:off x="3916952" y="764929"/>
                  <a:ext cx="1207226" cy="473667"/>
                </a:xfrm>
                <a:custGeom>
                  <a:avLst/>
                  <a:gdLst>
                    <a:gd name="T0" fmla="*/ 0 w 930"/>
                    <a:gd name="T1" fmla="*/ 0 h 365"/>
                    <a:gd name="T2" fmla="*/ 747 w 930"/>
                    <a:gd name="T3" fmla="*/ 0 h 365"/>
                    <a:gd name="T4" fmla="*/ 930 w 930"/>
                    <a:gd name="T5" fmla="*/ 182 h 365"/>
                    <a:gd name="T6" fmla="*/ 747 w 930"/>
                    <a:gd name="T7" fmla="*/ 365 h 365"/>
                    <a:gd name="T8" fmla="*/ 0 w 930"/>
                    <a:gd name="T9" fmla="*/ 365 h 365"/>
                    <a:gd name="T10" fmla="*/ 182 w 930"/>
                    <a:gd name="T11" fmla="*/ 182 h 365"/>
                    <a:gd name="T12" fmla="*/ 0 w 930"/>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30" h="365">
                      <a:moveTo>
                        <a:pt x="0" y="0"/>
                      </a:moveTo>
                      <a:lnTo>
                        <a:pt x="747" y="0"/>
                      </a:lnTo>
                      <a:lnTo>
                        <a:pt x="930" y="182"/>
                      </a:lnTo>
                      <a:lnTo>
                        <a:pt x="747"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46" name="Freeform 13">
                  <a:extLst>
                    <a:ext uri="{FF2B5EF4-FFF2-40B4-BE49-F238E27FC236}">
                      <a16:creationId xmlns:a16="http://schemas.microsoft.com/office/drawing/2014/main" id="{ABB8F5DB-DE33-7C42-B9F0-BCC6A154DE31}"/>
                    </a:ext>
                  </a:extLst>
                </p:cNvPr>
                <p:cNvSpPr>
                  <a:spLocks/>
                </p:cNvSpPr>
                <p:nvPr/>
              </p:nvSpPr>
              <p:spPr bwMode="auto">
                <a:xfrm>
                  <a:off x="4877279"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47" name="Rectangle: Rounded Corners 39">
                  <a:extLst>
                    <a:ext uri="{FF2B5EF4-FFF2-40B4-BE49-F238E27FC236}">
                      <a16:creationId xmlns:a16="http://schemas.microsoft.com/office/drawing/2014/main" id="{72246733-7614-414E-8DB6-1969DCFDFAAB}"/>
                    </a:ext>
                  </a:extLst>
                </p:cNvPr>
                <p:cNvSpPr/>
                <p:nvPr/>
              </p:nvSpPr>
              <p:spPr>
                <a:xfrm>
                  <a:off x="1144616" y="1398799"/>
                  <a:ext cx="969107" cy="1044012"/>
                </a:xfrm>
                <a:prstGeom prst="roundRect">
                  <a:avLst>
                    <a:gd name="adj" fmla="val 85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a:t>Clare starts working with MNO</a:t>
                  </a:r>
                </a:p>
              </p:txBody>
            </p:sp>
            <p:cxnSp>
              <p:nvCxnSpPr>
                <p:cNvPr id="48" name="Straight Connector 47">
                  <a:extLst>
                    <a:ext uri="{FF2B5EF4-FFF2-40B4-BE49-F238E27FC236}">
                      <a16:creationId xmlns:a16="http://schemas.microsoft.com/office/drawing/2014/main" id="{CF4C33F6-D1F2-444A-8955-77CA45F37531}"/>
                    </a:ext>
                  </a:extLst>
                </p:cNvPr>
                <p:cNvCxnSpPr>
                  <a:cxnSpLocks/>
                </p:cNvCxnSpPr>
                <p:nvPr/>
              </p:nvCxnSpPr>
              <p:spPr>
                <a:xfrm>
                  <a:off x="6436033" y="1225207"/>
                  <a:ext cx="0" cy="272441"/>
                </a:xfrm>
                <a:prstGeom prst="line">
                  <a:avLst/>
                </a:prstGeom>
                <a:ln w="57150">
                  <a:solidFill>
                    <a:srgbClr val="9BBB59"/>
                  </a:solidFill>
                </a:ln>
              </p:spPr>
              <p:style>
                <a:lnRef idx="1">
                  <a:schemeClr val="accent1"/>
                </a:lnRef>
                <a:fillRef idx="0">
                  <a:schemeClr val="accent1"/>
                </a:fillRef>
                <a:effectRef idx="0">
                  <a:schemeClr val="accent1"/>
                </a:effectRef>
                <a:fontRef idx="minor">
                  <a:schemeClr val="tx1"/>
                </a:fontRef>
              </p:style>
            </p:cxnSp>
            <p:sp>
              <p:nvSpPr>
                <p:cNvPr id="49" name="Rectangle: Rounded Corners 74">
                  <a:extLst>
                    <a:ext uri="{FF2B5EF4-FFF2-40B4-BE49-F238E27FC236}">
                      <a16:creationId xmlns:a16="http://schemas.microsoft.com/office/drawing/2014/main" id="{E2C53EA5-AA5A-AA4E-8BFF-550A231C139C}"/>
                    </a:ext>
                  </a:extLst>
                </p:cNvPr>
                <p:cNvSpPr/>
                <p:nvPr/>
              </p:nvSpPr>
              <p:spPr>
                <a:xfrm>
                  <a:off x="5822102" y="1398798"/>
                  <a:ext cx="1135476" cy="1345865"/>
                </a:xfrm>
                <a:prstGeom prst="roundRect">
                  <a:avLst>
                    <a:gd name="adj" fmla="val 8527"/>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a:t>Clare is eligible for LSL </a:t>
                  </a:r>
                  <a:br>
                    <a:rPr lang="en-US" sz="1100" noProof="1"/>
                  </a:br>
                  <a:r>
                    <a:rPr lang="en-US" sz="1100" noProof="1"/>
                    <a:t>(10 years) under </a:t>
                  </a:r>
                  <a:r>
                    <a:rPr lang="en-US" sz="1100" noProof="1" smtClean="0"/>
                    <a:t>the </a:t>
                  </a:r>
                  <a:r>
                    <a:rPr lang="en-US" sz="1100" i="1" noProof="1" smtClean="0"/>
                    <a:t>Industrial </a:t>
                  </a:r>
                  <a:r>
                    <a:rPr lang="en-US" sz="1100" i="1" noProof="1"/>
                    <a:t>Relations Act 2016 </a:t>
                  </a:r>
                </a:p>
              </p:txBody>
            </p:sp>
            <p:sp>
              <p:nvSpPr>
                <p:cNvPr id="50" name="TextBox 49">
                  <a:extLst>
                    <a:ext uri="{FF2B5EF4-FFF2-40B4-BE49-F238E27FC236}">
                      <a16:creationId xmlns:a16="http://schemas.microsoft.com/office/drawing/2014/main" id="{FE3F6188-95E6-4B4C-8961-BE19CDC35F8E}"/>
                    </a:ext>
                  </a:extLst>
                </p:cNvPr>
                <p:cNvSpPr txBox="1"/>
                <p:nvPr/>
              </p:nvSpPr>
              <p:spPr>
                <a:xfrm>
                  <a:off x="2333048" y="835591"/>
                  <a:ext cx="3378998" cy="338554"/>
                </a:xfrm>
                <a:prstGeom prst="rect">
                  <a:avLst/>
                </a:prstGeom>
                <a:noFill/>
              </p:spPr>
              <p:txBody>
                <a:bodyPr wrap="square" rtlCol="0">
                  <a:spAutoFit/>
                </a:bodyPr>
                <a:lstStyle/>
                <a:p>
                  <a:pPr algn="ctr"/>
                  <a:r>
                    <a:rPr lang="en-AU" sz="1600" b="1" dirty="0">
                      <a:solidFill>
                        <a:schemeClr val="bg1"/>
                      </a:solidFill>
                    </a:rPr>
                    <a:t>Clare continues working with MNO</a:t>
                  </a:r>
                </a:p>
              </p:txBody>
            </p:sp>
            <p:sp>
              <p:nvSpPr>
                <p:cNvPr id="51" name="Freeform 15">
                  <a:extLst>
                    <a:ext uri="{FF2B5EF4-FFF2-40B4-BE49-F238E27FC236}">
                      <a16:creationId xmlns:a16="http://schemas.microsoft.com/office/drawing/2014/main" id="{6A1B1A69-0F1E-E841-BB2B-844D642A83DB}"/>
                    </a:ext>
                  </a:extLst>
                </p:cNvPr>
                <p:cNvSpPr>
                  <a:spLocks/>
                </p:cNvSpPr>
                <p:nvPr/>
              </p:nvSpPr>
              <p:spPr bwMode="auto">
                <a:xfrm>
                  <a:off x="5837606"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rgbClr val="9BBB59"/>
                </a:solidFill>
                <a:ln>
                  <a:solidFill>
                    <a:srgbClr val="9BBB59"/>
                  </a:solid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2022</a:t>
                  </a:r>
                  <a:endParaRPr lang="en-US" sz="2000" b="1" noProof="1">
                    <a:solidFill>
                      <a:schemeClr val="bg1"/>
                    </a:solidFill>
                  </a:endParaRPr>
                </a:p>
              </p:txBody>
            </p:sp>
          </p:grpSp>
        </p:grpSp>
        <p:cxnSp>
          <p:nvCxnSpPr>
            <p:cNvPr id="36" name="Straight Connector 35">
              <a:extLst>
                <a:ext uri="{FF2B5EF4-FFF2-40B4-BE49-F238E27FC236}">
                  <a16:creationId xmlns:a16="http://schemas.microsoft.com/office/drawing/2014/main" id="{9769C300-30C5-144B-8757-B562658A83AF}"/>
                </a:ext>
              </a:extLst>
            </p:cNvPr>
            <p:cNvCxnSpPr>
              <a:cxnSpLocks/>
            </p:cNvCxnSpPr>
            <p:nvPr/>
          </p:nvCxnSpPr>
          <p:spPr>
            <a:xfrm>
              <a:off x="8128745" y="3986695"/>
              <a:ext cx="0" cy="691442"/>
            </a:xfrm>
            <a:prstGeom prst="line">
              <a:avLst/>
            </a:prstGeom>
            <a:ln w="57150">
              <a:solidFill>
                <a:srgbClr val="EA5329"/>
              </a:solidFill>
            </a:ln>
          </p:spPr>
          <p:style>
            <a:lnRef idx="1">
              <a:schemeClr val="accent1"/>
            </a:lnRef>
            <a:fillRef idx="0">
              <a:schemeClr val="accent1"/>
            </a:fillRef>
            <a:effectRef idx="0">
              <a:schemeClr val="accent1"/>
            </a:effectRef>
            <a:fontRef idx="minor">
              <a:schemeClr val="tx1"/>
            </a:fontRef>
          </p:style>
        </p:cxnSp>
        <p:sp>
          <p:nvSpPr>
            <p:cNvPr id="37" name="Rectangle: Rounded Corners 39">
              <a:extLst>
                <a:ext uri="{FF2B5EF4-FFF2-40B4-BE49-F238E27FC236}">
                  <a16:creationId xmlns:a16="http://schemas.microsoft.com/office/drawing/2014/main" id="{682EEC58-377E-BE45-91EB-ED82E486C68F}"/>
                </a:ext>
              </a:extLst>
            </p:cNvPr>
            <p:cNvSpPr/>
            <p:nvPr/>
          </p:nvSpPr>
          <p:spPr>
            <a:xfrm>
              <a:off x="6993269" y="4543717"/>
              <a:ext cx="1959537" cy="1333381"/>
            </a:xfrm>
            <a:prstGeom prst="roundRect">
              <a:avLst>
                <a:gd name="adj" fmla="val 8527"/>
              </a:avLst>
            </a:prstGeom>
            <a:solidFill>
              <a:srgbClr val="EA5329"/>
            </a:solidFill>
            <a:ln>
              <a:solidFill>
                <a:srgbClr val="EA53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MNO pay Clare her long service leave. </a:t>
              </a:r>
            </a:p>
            <a:p>
              <a:pPr algn="ctr">
                <a:spcAft>
                  <a:spcPts val="450"/>
                </a:spcAft>
              </a:pPr>
              <a:r>
                <a:rPr lang="en-US" sz="1100" noProof="1" smtClean="0"/>
                <a:t>MNO claim reimbursement for the leave accrued with QLeave since 1 Jan 2021</a:t>
              </a:r>
              <a:endParaRPr lang="en-US" sz="1100" noProof="1"/>
            </a:p>
          </p:txBody>
        </p:sp>
      </p:grpSp>
    </p:spTree>
    <p:extLst>
      <p:ext uri="{BB962C8B-B14F-4D97-AF65-F5344CB8AC3E}">
        <p14:creationId xmlns:p14="http://schemas.microsoft.com/office/powerpoint/2010/main" val="728119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AU" sz="3000" b="1" dirty="0" smtClean="0">
                <a:latin typeface="Arial" panose="020B0604020202020204" pitchFamily="34" charset="0"/>
                <a:cs typeface="Arial" panose="020B0604020202020204" pitchFamily="34" charset="0"/>
              </a:rPr>
              <a:t>Scenario </a:t>
            </a:r>
            <a:r>
              <a:rPr lang="en-AU" sz="3000" b="1" dirty="0">
                <a:latin typeface="Arial" panose="020B0604020202020204" pitchFamily="34" charset="0"/>
                <a:cs typeface="Arial" panose="020B0604020202020204" pitchFamily="34" charset="0"/>
              </a:rPr>
              <a:t>4</a:t>
            </a:r>
          </a:p>
        </p:txBody>
      </p:sp>
      <p:sp>
        <p:nvSpPr>
          <p:cNvPr id="53" name="Text Placeholder 3"/>
          <p:cNvSpPr>
            <a:spLocks noGrp="1"/>
          </p:cNvSpPr>
          <p:nvPr>
            <p:ph type="body" sz="quarter" idx="13"/>
          </p:nvPr>
        </p:nvSpPr>
        <p:spPr>
          <a:xfrm>
            <a:off x="457200" y="1534618"/>
            <a:ext cx="8229600" cy="4297382"/>
          </a:xfrm>
        </p:spPr>
        <p:txBody>
          <a:bodyPr/>
          <a:lstStyle/>
          <a:p>
            <a:endParaRPr lang="en-AU" dirty="0"/>
          </a:p>
        </p:txBody>
      </p:sp>
      <p:sp>
        <p:nvSpPr>
          <p:cNvPr id="54" name="TextBox 53"/>
          <p:cNvSpPr txBox="1"/>
          <p:nvPr/>
        </p:nvSpPr>
        <p:spPr>
          <a:xfrm>
            <a:off x="511428" y="1558846"/>
            <a:ext cx="7351980" cy="646331"/>
          </a:xfrm>
          <a:prstGeom prst="rect">
            <a:avLst/>
          </a:prstGeom>
          <a:noFill/>
        </p:spPr>
        <p:txBody>
          <a:bodyPr wrap="square" rtlCol="0">
            <a:spAutoFit/>
          </a:bodyPr>
          <a:lstStyle/>
          <a:p>
            <a:r>
              <a:rPr lang="en-AU" dirty="0">
                <a:solidFill>
                  <a:srgbClr val="002855"/>
                </a:solidFill>
                <a:latin typeface="Arial" panose="020B0604020202020204" pitchFamily="34" charset="0"/>
                <a:ea typeface="DIN 2014" panose="020B0504020202020204" pitchFamily="34" charset="0"/>
                <a:cs typeface="Arial" panose="020B0604020202020204" pitchFamily="34" charset="0"/>
                <a:sym typeface="Wingdings" panose="05000000000000000000" pitchFamily="2" charset="2"/>
              </a:rPr>
              <a:t>A worker who works with the same employer (with a more beneficial EBA) before and after the scheme is introduced -</a:t>
            </a:r>
            <a:endParaRPr lang="en-AU" b="1" dirty="0">
              <a:latin typeface="Arial" panose="020B0604020202020204" pitchFamily="34" charset="0"/>
              <a:cs typeface="Arial" panose="020B0604020202020204" pitchFamily="34" charset="0"/>
            </a:endParaRPr>
          </a:p>
        </p:txBody>
      </p:sp>
      <p:grpSp>
        <p:nvGrpSpPr>
          <p:cNvPr id="24" name="Group 23"/>
          <p:cNvGrpSpPr/>
          <p:nvPr/>
        </p:nvGrpSpPr>
        <p:grpSpPr>
          <a:xfrm>
            <a:off x="813705" y="2971119"/>
            <a:ext cx="7516590" cy="1752847"/>
            <a:chOff x="813705" y="2971119"/>
            <a:chExt cx="7516590" cy="1752847"/>
          </a:xfrm>
        </p:grpSpPr>
        <p:cxnSp>
          <p:nvCxnSpPr>
            <p:cNvPr id="25" name="Straight Connector 24">
              <a:extLst>
                <a:ext uri="{FF2B5EF4-FFF2-40B4-BE49-F238E27FC236}">
                  <a16:creationId xmlns:a16="http://schemas.microsoft.com/office/drawing/2014/main" id="{9769C300-30C5-144B-8757-B562658A83AF}"/>
                </a:ext>
              </a:extLst>
            </p:cNvPr>
            <p:cNvCxnSpPr>
              <a:cxnSpLocks/>
            </p:cNvCxnSpPr>
            <p:nvPr/>
          </p:nvCxnSpPr>
          <p:spPr>
            <a:xfrm>
              <a:off x="7546457" y="3174899"/>
              <a:ext cx="0" cy="612199"/>
            </a:xfrm>
            <a:prstGeom prst="line">
              <a:avLst/>
            </a:prstGeom>
            <a:ln w="57150">
              <a:solidFill>
                <a:srgbClr val="EA532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69C300-30C5-144B-8757-B562658A83AF}"/>
                </a:ext>
              </a:extLst>
            </p:cNvPr>
            <p:cNvCxnSpPr>
              <a:cxnSpLocks/>
            </p:cNvCxnSpPr>
            <p:nvPr/>
          </p:nvCxnSpPr>
          <p:spPr>
            <a:xfrm rot="5400000">
              <a:off x="6894366" y="2486023"/>
              <a:ext cx="0" cy="1361140"/>
            </a:xfrm>
            <a:prstGeom prst="line">
              <a:avLst/>
            </a:prstGeom>
            <a:ln w="57150">
              <a:solidFill>
                <a:srgbClr val="EA5329"/>
              </a:solidFill>
            </a:ln>
          </p:spPr>
          <p:style>
            <a:lnRef idx="1">
              <a:schemeClr val="accent1"/>
            </a:lnRef>
            <a:fillRef idx="0">
              <a:schemeClr val="accent1"/>
            </a:fillRef>
            <a:effectRef idx="0">
              <a:schemeClr val="accent1"/>
            </a:effectRef>
            <a:fontRef idx="minor">
              <a:schemeClr val="tx1"/>
            </a:fontRef>
          </p:style>
        </p:cxnSp>
        <p:sp>
          <p:nvSpPr>
            <p:cNvPr id="27" name="Rectangle: Rounded Corners 39">
              <a:extLst>
                <a:ext uri="{FF2B5EF4-FFF2-40B4-BE49-F238E27FC236}">
                  <a16:creationId xmlns:a16="http://schemas.microsoft.com/office/drawing/2014/main" id="{682EEC58-377E-BE45-91EB-ED82E486C68F}"/>
                </a:ext>
              </a:extLst>
            </p:cNvPr>
            <p:cNvSpPr/>
            <p:nvPr/>
          </p:nvSpPr>
          <p:spPr>
            <a:xfrm>
              <a:off x="6478069" y="3543396"/>
              <a:ext cx="1852226" cy="1180569"/>
            </a:xfrm>
            <a:prstGeom prst="roundRect">
              <a:avLst>
                <a:gd name="adj" fmla="val 8527"/>
              </a:avLst>
            </a:prstGeom>
            <a:solidFill>
              <a:srgbClr val="EA53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RST pay Peter his long service leave. </a:t>
              </a:r>
            </a:p>
            <a:p>
              <a:pPr algn="ctr">
                <a:spcAft>
                  <a:spcPts val="450"/>
                </a:spcAft>
              </a:pPr>
              <a:r>
                <a:rPr lang="en-US" sz="1100" noProof="1" smtClean="0"/>
                <a:t>RST claim reimbursement for the leave accrued with QLeave since 1 Jan 2021</a:t>
              </a:r>
              <a:endParaRPr lang="en-US" sz="1100" noProof="1"/>
            </a:p>
          </p:txBody>
        </p:sp>
        <p:grpSp>
          <p:nvGrpSpPr>
            <p:cNvPr id="28" name="Group 27">
              <a:extLst>
                <a:ext uri="{FF2B5EF4-FFF2-40B4-BE49-F238E27FC236}">
                  <a16:creationId xmlns:a16="http://schemas.microsoft.com/office/drawing/2014/main" id="{4E4DE0DF-1399-9D43-9A62-5CEF7AEA25FD}"/>
                </a:ext>
              </a:extLst>
            </p:cNvPr>
            <p:cNvGrpSpPr/>
            <p:nvPr/>
          </p:nvGrpSpPr>
          <p:grpSpPr>
            <a:xfrm>
              <a:off x="813705" y="2971119"/>
              <a:ext cx="5679792" cy="1752847"/>
              <a:chOff x="1019348" y="1030937"/>
              <a:chExt cx="6008858" cy="1979734"/>
            </a:xfrm>
          </p:grpSpPr>
          <p:cxnSp>
            <p:nvCxnSpPr>
              <p:cNvPr id="29" name="Straight Connector 28">
                <a:extLst>
                  <a:ext uri="{FF2B5EF4-FFF2-40B4-BE49-F238E27FC236}">
                    <a16:creationId xmlns:a16="http://schemas.microsoft.com/office/drawing/2014/main" id="{9769C300-30C5-144B-8757-B562658A83AF}"/>
                  </a:ext>
                </a:extLst>
              </p:cNvPr>
              <p:cNvCxnSpPr>
                <a:cxnSpLocks/>
              </p:cNvCxnSpPr>
              <p:nvPr/>
            </p:nvCxnSpPr>
            <p:spPr>
              <a:xfrm>
                <a:off x="3971731" y="1101599"/>
                <a:ext cx="0" cy="69144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Rectangle: Rounded Corners 39">
                <a:extLst>
                  <a:ext uri="{FF2B5EF4-FFF2-40B4-BE49-F238E27FC236}">
                    <a16:creationId xmlns:a16="http://schemas.microsoft.com/office/drawing/2014/main" id="{682EEC58-377E-BE45-91EB-ED82E486C68F}"/>
                  </a:ext>
                </a:extLst>
              </p:cNvPr>
              <p:cNvSpPr/>
              <p:nvPr/>
            </p:nvSpPr>
            <p:spPr>
              <a:xfrm>
                <a:off x="3327071" y="1658621"/>
                <a:ext cx="1303853" cy="819973"/>
              </a:xfrm>
              <a:prstGeom prst="roundRect">
                <a:avLst>
                  <a:gd name="adj" fmla="val 852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b="1" noProof="1"/>
                  <a:t>2021: </a:t>
                </a:r>
                <a:br>
                  <a:rPr lang="en-US" sz="1100" b="1" noProof="1"/>
                </a:br>
                <a:r>
                  <a:rPr lang="en-US" sz="1100" noProof="1"/>
                  <a:t>all eligible workers registered with QLeave</a:t>
                </a:r>
              </a:p>
            </p:txBody>
          </p:sp>
          <p:grpSp>
            <p:nvGrpSpPr>
              <p:cNvPr id="31" name="Group 30">
                <a:extLst>
                  <a:ext uri="{FF2B5EF4-FFF2-40B4-BE49-F238E27FC236}">
                    <a16:creationId xmlns:a16="http://schemas.microsoft.com/office/drawing/2014/main" id="{4A7FE1B4-AB02-4749-96B1-6AD7CCF2269F}"/>
                  </a:ext>
                </a:extLst>
              </p:cNvPr>
              <p:cNvGrpSpPr/>
              <p:nvPr/>
            </p:nvGrpSpPr>
            <p:grpSpPr>
              <a:xfrm>
                <a:off x="1019348" y="1030937"/>
                <a:ext cx="6008858" cy="1979734"/>
                <a:chOff x="1035974" y="764929"/>
                <a:chExt cx="6008858" cy="1979734"/>
              </a:xfrm>
            </p:grpSpPr>
            <p:cxnSp>
              <p:nvCxnSpPr>
                <p:cNvPr id="32" name="Straight Connector 31">
                  <a:extLst>
                    <a:ext uri="{FF2B5EF4-FFF2-40B4-BE49-F238E27FC236}">
                      <a16:creationId xmlns:a16="http://schemas.microsoft.com/office/drawing/2014/main" id="{6FE0FF83-459D-FD44-B628-74626644D6FB}"/>
                    </a:ext>
                  </a:extLst>
                </p:cNvPr>
                <p:cNvCxnSpPr>
                  <a:cxnSpLocks/>
                </p:cNvCxnSpPr>
                <p:nvPr/>
              </p:nvCxnSpPr>
              <p:spPr>
                <a:xfrm>
                  <a:off x="1629170" y="1151927"/>
                  <a:ext cx="0" cy="691442"/>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Freeform 5">
                  <a:extLst>
                    <a:ext uri="{FF2B5EF4-FFF2-40B4-BE49-F238E27FC236}">
                      <a16:creationId xmlns:a16="http://schemas.microsoft.com/office/drawing/2014/main" id="{BD6E0815-A282-F645-BB1D-1AB6CDB8051D}"/>
                    </a:ext>
                  </a:extLst>
                </p:cNvPr>
                <p:cNvSpPr>
                  <a:spLocks/>
                </p:cNvSpPr>
                <p:nvPr/>
              </p:nvSpPr>
              <p:spPr bwMode="auto">
                <a:xfrm>
                  <a:off x="1035974" y="764929"/>
                  <a:ext cx="1207226" cy="473667"/>
                </a:xfrm>
                <a:custGeom>
                  <a:avLst/>
                  <a:gdLst>
                    <a:gd name="T0" fmla="*/ 0 w 929"/>
                    <a:gd name="T1" fmla="*/ 0 h 365"/>
                    <a:gd name="T2" fmla="*/ 747 w 929"/>
                    <a:gd name="T3" fmla="*/ 0 h 365"/>
                    <a:gd name="T4" fmla="*/ 929 w 929"/>
                    <a:gd name="T5" fmla="*/ 182 h 365"/>
                    <a:gd name="T6" fmla="*/ 747 w 929"/>
                    <a:gd name="T7" fmla="*/ 365 h 365"/>
                    <a:gd name="T8" fmla="*/ 0 w 929"/>
                    <a:gd name="T9" fmla="*/ 365 h 365"/>
                    <a:gd name="T10" fmla="*/ 0 w 929"/>
                    <a:gd name="T11" fmla="*/ 0 h 365"/>
                  </a:gdLst>
                  <a:ahLst/>
                  <a:cxnLst>
                    <a:cxn ang="0">
                      <a:pos x="T0" y="T1"/>
                    </a:cxn>
                    <a:cxn ang="0">
                      <a:pos x="T2" y="T3"/>
                    </a:cxn>
                    <a:cxn ang="0">
                      <a:pos x="T4" y="T5"/>
                    </a:cxn>
                    <a:cxn ang="0">
                      <a:pos x="T6" y="T7"/>
                    </a:cxn>
                    <a:cxn ang="0">
                      <a:pos x="T8" y="T9"/>
                    </a:cxn>
                    <a:cxn ang="0">
                      <a:pos x="T10" y="T11"/>
                    </a:cxn>
                  </a:cxnLst>
                  <a:rect l="0" t="0" r="r" b="b"/>
                  <a:pathLst>
                    <a:path w="929" h="365">
                      <a:moveTo>
                        <a:pt x="0" y="0"/>
                      </a:moveTo>
                      <a:lnTo>
                        <a:pt x="747" y="0"/>
                      </a:lnTo>
                      <a:lnTo>
                        <a:pt x="929" y="182"/>
                      </a:lnTo>
                      <a:lnTo>
                        <a:pt x="747" y="365"/>
                      </a:lnTo>
                      <a:lnTo>
                        <a:pt x="0" y="365"/>
                      </a:lnTo>
                      <a:lnTo>
                        <a:pt x="0" y="0"/>
                      </a:lnTo>
                      <a:close/>
                    </a:path>
                  </a:pathLst>
                </a:custGeom>
                <a:solidFill>
                  <a:schemeClr val="tx2"/>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2018</a:t>
                  </a:r>
                  <a:endParaRPr lang="en-US" sz="2000" b="1" noProof="1">
                    <a:solidFill>
                      <a:schemeClr val="bg1"/>
                    </a:solidFill>
                  </a:endParaRPr>
                </a:p>
              </p:txBody>
            </p:sp>
            <p:sp>
              <p:nvSpPr>
                <p:cNvPr id="55" name="Freeform 7">
                  <a:extLst>
                    <a:ext uri="{FF2B5EF4-FFF2-40B4-BE49-F238E27FC236}">
                      <a16:creationId xmlns:a16="http://schemas.microsoft.com/office/drawing/2014/main" id="{36A73936-B433-7443-9310-94A7067E5383}"/>
                    </a:ext>
                  </a:extLst>
                </p:cNvPr>
                <p:cNvSpPr>
                  <a:spLocks/>
                </p:cNvSpPr>
                <p:nvPr/>
              </p:nvSpPr>
              <p:spPr bwMode="auto">
                <a:xfrm>
                  <a:off x="1996301"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solidFill>
                      <a:schemeClr val="bg1"/>
                    </a:solidFill>
                  </a:endParaRPr>
                </a:p>
              </p:txBody>
            </p:sp>
            <p:sp>
              <p:nvSpPr>
                <p:cNvPr id="56" name="Freeform 9">
                  <a:extLst>
                    <a:ext uri="{FF2B5EF4-FFF2-40B4-BE49-F238E27FC236}">
                      <a16:creationId xmlns:a16="http://schemas.microsoft.com/office/drawing/2014/main" id="{C6F18E36-DA73-7B4C-BDE5-C45A05A94268}"/>
                    </a:ext>
                  </a:extLst>
                </p:cNvPr>
                <p:cNvSpPr>
                  <a:spLocks/>
                </p:cNvSpPr>
                <p:nvPr/>
              </p:nvSpPr>
              <p:spPr bwMode="auto">
                <a:xfrm>
                  <a:off x="2956626"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57" name="Freeform 11">
                  <a:extLst>
                    <a:ext uri="{FF2B5EF4-FFF2-40B4-BE49-F238E27FC236}">
                      <a16:creationId xmlns:a16="http://schemas.microsoft.com/office/drawing/2014/main" id="{99578F7D-4D01-B346-8B93-6640CD432EA2}"/>
                    </a:ext>
                  </a:extLst>
                </p:cNvPr>
                <p:cNvSpPr>
                  <a:spLocks/>
                </p:cNvSpPr>
                <p:nvPr/>
              </p:nvSpPr>
              <p:spPr bwMode="auto">
                <a:xfrm>
                  <a:off x="3916952" y="764929"/>
                  <a:ext cx="1207226" cy="473667"/>
                </a:xfrm>
                <a:custGeom>
                  <a:avLst/>
                  <a:gdLst>
                    <a:gd name="T0" fmla="*/ 0 w 930"/>
                    <a:gd name="T1" fmla="*/ 0 h 365"/>
                    <a:gd name="T2" fmla="*/ 747 w 930"/>
                    <a:gd name="T3" fmla="*/ 0 h 365"/>
                    <a:gd name="T4" fmla="*/ 930 w 930"/>
                    <a:gd name="T5" fmla="*/ 182 h 365"/>
                    <a:gd name="T6" fmla="*/ 747 w 930"/>
                    <a:gd name="T7" fmla="*/ 365 h 365"/>
                    <a:gd name="T8" fmla="*/ 0 w 930"/>
                    <a:gd name="T9" fmla="*/ 365 h 365"/>
                    <a:gd name="T10" fmla="*/ 182 w 930"/>
                    <a:gd name="T11" fmla="*/ 182 h 365"/>
                    <a:gd name="T12" fmla="*/ 0 w 930"/>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30" h="365">
                      <a:moveTo>
                        <a:pt x="0" y="0"/>
                      </a:moveTo>
                      <a:lnTo>
                        <a:pt x="747" y="0"/>
                      </a:lnTo>
                      <a:lnTo>
                        <a:pt x="930" y="182"/>
                      </a:lnTo>
                      <a:lnTo>
                        <a:pt x="747"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58" name="Freeform 13">
                  <a:extLst>
                    <a:ext uri="{FF2B5EF4-FFF2-40B4-BE49-F238E27FC236}">
                      <a16:creationId xmlns:a16="http://schemas.microsoft.com/office/drawing/2014/main" id="{ABB8F5DB-DE33-7C42-B9F0-BCC6A154DE31}"/>
                    </a:ext>
                  </a:extLst>
                </p:cNvPr>
                <p:cNvSpPr>
                  <a:spLocks/>
                </p:cNvSpPr>
                <p:nvPr/>
              </p:nvSpPr>
              <p:spPr bwMode="auto">
                <a:xfrm>
                  <a:off x="4877279"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chemeClr val="accent1"/>
                </a:solidFill>
                <a:ln>
                  <a:noFill/>
                </a:ln>
              </p:spPr>
              <p:txBody>
                <a:bodyPr vert="horz" wrap="square" lIns="68580" tIns="34290" rIns="68580" bIns="34290" numCol="1" anchor="ctr" anchorCtr="0" compatLnSpc="1">
                  <a:prstTxWarp prst="textNoShape">
                    <a:avLst/>
                  </a:prstTxWarp>
                </a:bodyPr>
                <a:lstStyle/>
                <a:p>
                  <a:pPr algn="ctr"/>
                  <a:endParaRPr lang="en-US" sz="2400" b="1" noProof="1"/>
                </a:p>
              </p:txBody>
            </p:sp>
            <p:sp>
              <p:nvSpPr>
                <p:cNvPr id="59" name="Rectangle: Rounded Corners 39">
                  <a:extLst>
                    <a:ext uri="{FF2B5EF4-FFF2-40B4-BE49-F238E27FC236}">
                      <a16:creationId xmlns:a16="http://schemas.microsoft.com/office/drawing/2014/main" id="{72246733-7614-414E-8DB6-1969DCFDFAAB}"/>
                    </a:ext>
                  </a:extLst>
                </p:cNvPr>
                <p:cNvSpPr/>
                <p:nvPr/>
              </p:nvSpPr>
              <p:spPr>
                <a:xfrm>
                  <a:off x="1144616" y="1398799"/>
                  <a:ext cx="969107" cy="1044012"/>
                </a:xfrm>
                <a:prstGeom prst="roundRect">
                  <a:avLst>
                    <a:gd name="adj" fmla="val 852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Peter </a:t>
                  </a:r>
                  <a:r>
                    <a:rPr lang="en-US" sz="1100" noProof="1"/>
                    <a:t>starts working with </a:t>
                  </a:r>
                  <a:r>
                    <a:rPr lang="en-US" sz="1100" noProof="1" smtClean="0"/>
                    <a:t>RST</a:t>
                  </a:r>
                  <a:endParaRPr lang="en-US" sz="1100" noProof="1"/>
                </a:p>
              </p:txBody>
            </p:sp>
            <p:cxnSp>
              <p:nvCxnSpPr>
                <p:cNvPr id="60" name="Straight Connector 59">
                  <a:extLst>
                    <a:ext uri="{FF2B5EF4-FFF2-40B4-BE49-F238E27FC236}">
                      <a16:creationId xmlns:a16="http://schemas.microsoft.com/office/drawing/2014/main" id="{CF4C33F6-D1F2-444A-8955-77CA45F37531}"/>
                    </a:ext>
                  </a:extLst>
                </p:cNvPr>
                <p:cNvCxnSpPr>
                  <a:cxnSpLocks/>
                </p:cNvCxnSpPr>
                <p:nvPr/>
              </p:nvCxnSpPr>
              <p:spPr>
                <a:xfrm>
                  <a:off x="6436033" y="1225207"/>
                  <a:ext cx="0" cy="272441"/>
                </a:xfrm>
                <a:prstGeom prst="line">
                  <a:avLst/>
                </a:prstGeom>
                <a:ln w="57150">
                  <a:solidFill>
                    <a:srgbClr val="9BBB59"/>
                  </a:solidFill>
                </a:ln>
              </p:spPr>
              <p:style>
                <a:lnRef idx="1">
                  <a:schemeClr val="accent1"/>
                </a:lnRef>
                <a:fillRef idx="0">
                  <a:schemeClr val="accent1"/>
                </a:fillRef>
                <a:effectRef idx="0">
                  <a:schemeClr val="accent1"/>
                </a:effectRef>
                <a:fontRef idx="minor">
                  <a:schemeClr val="tx1"/>
                </a:fontRef>
              </p:style>
            </p:cxnSp>
            <p:sp>
              <p:nvSpPr>
                <p:cNvPr id="61" name="Rectangle: Rounded Corners 74">
                  <a:extLst>
                    <a:ext uri="{FF2B5EF4-FFF2-40B4-BE49-F238E27FC236}">
                      <a16:creationId xmlns:a16="http://schemas.microsoft.com/office/drawing/2014/main" id="{E2C53EA5-AA5A-AA4E-8BFF-550A231C139C}"/>
                    </a:ext>
                  </a:extLst>
                </p:cNvPr>
                <p:cNvSpPr/>
                <p:nvPr/>
              </p:nvSpPr>
              <p:spPr>
                <a:xfrm>
                  <a:off x="6010348" y="1398799"/>
                  <a:ext cx="875584" cy="1345864"/>
                </a:xfrm>
                <a:prstGeom prst="roundRect">
                  <a:avLst>
                    <a:gd name="adj" fmla="val 8527"/>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1100" noProof="1" smtClean="0"/>
                    <a:t>Peter is eligible </a:t>
                  </a:r>
                  <a:r>
                    <a:rPr lang="en-US" sz="1100" noProof="1"/>
                    <a:t>for </a:t>
                  </a:r>
                  <a:r>
                    <a:rPr lang="en-US" sz="1100" noProof="1" smtClean="0"/>
                    <a:t>5 years’ </a:t>
                  </a:r>
                  <a:r>
                    <a:rPr lang="en-US" sz="1100" noProof="1"/>
                    <a:t>LSL </a:t>
                  </a:r>
                  <a:r>
                    <a:rPr lang="en-US" sz="1100" noProof="1" smtClean="0"/>
                    <a:t>with RST’s benefits</a:t>
                  </a:r>
                  <a:endParaRPr lang="en-US" sz="1100" i="1" noProof="1"/>
                </a:p>
              </p:txBody>
            </p:sp>
            <p:sp>
              <p:nvSpPr>
                <p:cNvPr id="62" name="TextBox 61">
                  <a:extLst>
                    <a:ext uri="{FF2B5EF4-FFF2-40B4-BE49-F238E27FC236}">
                      <a16:creationId xmlns:a16="http://schemas.microsoft.com/office/drawing/2014/main" id="{FE3F6188-95E6-4B4C-8961-BE19CDC35F8E}"/>
                    </a:ext>
                  </a:extLst>
                </p:cNvPr>
                <p:cNvSpPr txBox="1"/>
                <p:nvPr/>
              </p:nvSpPr>
              <p:spPr>
                <a:xfrm>
                  <a:off x="2333048" y="835591"/>
                  <a:ext cx="3378998" cy="382376"/>
                </a:xfrm>
                <a:prstGeom prst="rect">
                  <a:avLst/>
                </a:prstGeom>
                <a:noFill/>
              </p:spPr>
              <p:txBody>
                <a:bodyPr wrap="square" rtlCol="0">
                  <a:spAutoFit/>
                </a:bodyPr>
                <a:lstStyle/>
                <a:p>
                  <a:pPr algn="ctr"/>
                  <a:r>
                    <a:rPr lang="en-AU" sz="1600" b="1" dirty="0" smtClean="0">
                      <a:solidFill>
                        <a:schemeClr val="bg1"/>
                      </a:solidFill>
                    </a:rPr>
                    <a:t>Peter </a:t>
                  </a:r>
                  <a:r>
                    <a:rPr lang="en-AU" sz="1600" b="1" dirty="0">
                      <a:solidFill>
                        <a:schemeClr val="bg1"/>
                      </a:solidFill>
                    </a:rPr>
                    <a:t>continues working with </a:t>
                  </a:r>
                  <a:r>
                    <a:rPr lang="en-AU" sz="1600" b="1" dirty="0" smtClean="0">
                      <a:solidFill>
                        <a:schemeClr val="bg1"/>
                      </a:solidFill>
                    </a:rPr>
                    <a:t>RST</a:t>
                  </a:r>
                  <a:endParaRPr lang="en-AU" sz="1600" b="1" dirty="0">
                    <a:solidFill>
                      <a:schemeClr val="bg1"/>
                    </a:solidFill>
                  </a:endParaRPr>
                </a:p>
              </p:txBody>
            </p:sp>
            <p:sp>
              <p:nvSpPr>
                <p:cNvPr id="63" name="Freeform 15">
                  <a:extLst>
                    <a:ext uri="{FF2B5EF4-FFF2-40B4-BE49-F238E27FC236}">
                      <a16:creationId xmlns:a16="http://schemas.microsoft.com/office/drawing/2014/main" id="{6A1B1A69-0F1E-E841-BB2B-844D642A83DB}"/>
                    </a:ext>
                  </a:extLst>
                </p:cNvPr>
                <p:cNvSpPr>
                  <a:spLocks/>
                </p:cNvSpPr>
                <p:nvPr/>
              </p:nvSpPr>
              <p:spPr bwMode="auto">
                <a:xfrm>
                  <a:off x="5837606" y="764929"/>
                  <a:ext cx="1207226" cy="473667"/>
                </a:xfrm>
                <a:custGeom>
                  <a:avLst/>
                  <a:gdLst>
                    <a:gd name="T0" fmla="*/ 0 w 923"/>
                    <a:gd name="T1" fmla="*/ 0 h 365"/>
                    <a:gd name="T2" fmla="*/ 741 w 923"/>
                    <a:gd name="T3" fmla="*/ 0 h 365"/>
                    <a:gd name="T4" fmla="*/ 923 w 923"/>
                    <a:gd name="T5" fmla="*/ 182 h 365"/>
                    <a:gd name="T6" fmla="*/ 741 w 923"/>
                    <a:gd name="T7" fmla="*/ 365 h 365"/>
                    <a:gd name="T8" fmla="*/ 0 w 923"/>
                    <a:gd name="T9" fmla="*/ 365 h 365"/>
                    <a:gd name="T10" fmla="*/ 182 w 923"/>
                    <a:gd name="T11" fmla="*/ 182 h 365"/>
                    <a:gd name="T12" fmla="*/ 0 w 923"/>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923" h="365">
                      <a:moveTo>
                        <a:pt x="0" y="0"/>
                      </a:moveTo>
                      <a:lnTo>
                        <a:pt x="741" y="0"/>
                      </a:lnTo>
                      <a:lnTo>
                        <a:pt x="923" y="182"/>
                      </a:lnTo>
                      <a:lnTo>
                        <a:pt x="741" y="365"/>
                      </a:lnTo>
                      <a:lnTo>
                        <a:pt x="0" y="365"/>
                      </a:lnTo>
                      <a:lnTo>
                        <a:pt x="182" y="182"/>
                      </a:lnTo>
                      <a:lnTo>
                        <a:pt x="0" y="0"/>
                      </a:lnTo>
                      <a:close/>
                    </a:path>
                  </a:pathLst>
                </a:custGeom>
                <a:solidFill>
                  <a:srgbClr val="9BBB59"/>
                </a:solidFill>
                <a:ln>
                  <a:noFill/>
                </a:ln>
              </p:spPr>
              <p:txBody>
                <a:bodyPr vert="horz" wrap="square" lIns="68580" tIns="34290" rIns="68580" bIns="34290" numCol="1" anchor="ctr" anchorCtr="0" compatLnSpc="1">
                  <a:prstTxWarp prst="textNoShape">
                    <a:avLst/>
                  </a:prstTxWarp>
                </a:bodyPr>
                <a:lstStyle/>
                <a:p>
                  <a:pPr algn="ctr"/>
                  <a:r>
                    <a:rPr lang="en-US" sz="2000" b="1" noProof="1" smtClean="0">
                      <a:solidFill>
                        <a:schemeClr val="bg1"/>
                      </a:solidFill>
                    </a:rPr>
                    <a:t>2023</a:t>
                  </a:r>
                  <a:endParaRPr lang="en-US" sz="2000" b="1" noProof="1">
                    <a:solidFill>
                      <a:schemeClr val="bg1"/>
                    </a:solidFill>
                  </a:endParaRPr>
                </a:p>
              </p:txBody>
            </p:sp>
          </p:grpSp>
        </p:grpSp>
      </p:grpSp>
    </p:spTree>
    <p:extLst>
      <p:ext uri="{BB962C8B-B14F-4D97-AF65-F5344CB8AC3E}">
        <p14:creationId xmlns:p14="http://schemas.microsoft.com/office/powerpoint/2010/main" val="1163240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9BF7B49-EC1C-4CA9-9C4D-25078ACA999B}"/>
              </a:ext>
            </a:extLst>
          </p:cNvPr>
          <p:cNvSpPr>
            <a:spLocks noGrp="1"/>
          </p:cNvSpPr>
          <p:nvPr>
            <p:ph type="title"/>
          </p:nvPr>
        </p:nvSpPr>
        <p:spPr>
          <a:xfrm>
            <a:off x="457200" y="283393"/>
            <a:ext cx="8229600" cy="943505"/>
          </a:xfrm>
        </p:spPr>
        <p:txBody>
          <a:bodyPr>
            <a:normAutofit/>
          </a:bodyPr>
          <a:lstStyle/>
          <a:p>
            <a:pPr algn="l"/>
            <a:r>
              <a:rPr lang="en-US" sz="3000" b="1" dirty="0" smtClean="0">
                <a:solidFill>
                  <a:srgbClr val="002855"/>
                </a:solidFill>
                <a:latin typeface="Arial" panose="020B0604020202020204" pitchFamily="34" charset="0"/>
                <a:cs typeface="Arial" panose="020B0604020202020204" pitchFamily="34" charset="0"/>
              </a:rPr>
              <a:t>Four phases of engagement</a:t>
            </a:r>
            <a:endParaRPr lang="en-AU" sz="3000" b="1" dirty="0">
              <a:solidFill>
                <a:srgbClr val="002855"/>
              </a:solidFill>
              <a:latin typeface="Arial" panose="020B0604020202020204" pitchFamily="34" charset="0"/>
              <a:cs typeface="Arial" panose="020B0604020202020204" pitchFamily="34" charset="0"/>
            </a:endParaRPr>
          </a:p>
        </p:txBody>
      </p:sp>
      <p:grpSp>
        <p:nvGrpSpPr>
          <p:cNvPr id="15" name="Group 14"/>
          <p:cNvGrpSpPr/>
          <p:nvPr/>
        </p:nvGrpSpPr>
        <p:grpSpPr>
          <a:xfrm>
            <a:off x="560243" y="1554647"/>
            <a:ext cx="8009899" cy="3872603"/>
            <a:chOff x="560243" y="1554647"/>
            <a:chExt cx="8009899" cy="3872603"/>
          </a:xfrm>
        </p:grpSpPr>
        <p:sp>
          <p:nvSpPr>
            <p:cNvPr id="16" name="Isosceles Triangle 15">
              <a:extLst>
                <a:ext uri="{FF2B5EF4-FFF2-40B4-BE49-F238E27FC236}">
                  <a16:creationId xmlns:a16="http://schemas.microsoft.com/office/drawing/2014/main" id="{63D8A242-5389-46A3-9F5D-ECDCD1B8CF77}"/>
                </a:ext>
              </a:extLst>
            </p:cNvPr>
            <p:cNvSpPr/>
            <p:nvPr/>
          </p:nvSpPr>
          <p:spPr>
            <a:xfrm rot="5400000">
              <a:off x="6236007" y="2448602"/>
              <a:ext cx="3228089" cy="1440180"/>
            </a:xfrm>
            <a:prstGeom prst="triangl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Rectangle 16">
              <a:extLst>
                <a:ext uri="{FF2B5EF4-FFF2-40B4-BE49-F238E27FC236}">
                  <a16:creationId xmlns:a16="http://schemas.microsoft.com/office/drawing/2014/main" id="{975EF6E2-38F0-4023-B567-95A57D6614A8}"/>
                </a:ext>
              </a:extLst>
            </p:cNvPr>
            <p:cNvSpPr/>
            <p:nvPr/>
          </p:nvSpPr>
          <p:spPr>
            <a:xfrm>
              <a:off x="560243" y="2800636"/>
              <a:ext cx="1441643" cy="2626614"/>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Parallelogram 17">
              <a:extLst>
                <a:ext uri="{FF2B5EF4-FFF2-40B4-BE49-F238E27FC236}">
                  <a16:creationId xmlns:a16="http://schemas.microsoft.com/office/drawing/2014/main" id="{7EC61969-064D-4A7B-8BD7-C40EBD953D69}"/>
                </a:ext>
              </a:extLst>
            </p:cNvPr>
            <p:cNvSpPr/>
            <p:nvPr/>
          </p:nvSpPr>
          <p:spPr>
            <a:xfrm rot="5400000" flipV="1">
              <a:off x="634357" y="3856665"/>
              <a:ext cx="2938112" cy="203057"/>
            </a:xfrm>
            <a:prstGeom prst="parallelogram">
              <a:avLst>
                <a:gd name="adj" fmla="val 152629"/>
              </a:avLst>
            </a:prstGeom>
            <a:solidFill>
              <a:srgbClr val="012A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Rectangle 18">
              <a:extLst>
                <a:ext uri="{FF2B5EF4-FFF2-40B4-BE49-F238E27FC236}">
                  <a16:creationId xmlns:a16="http://schemas.microsoft.com/office/drawing/2014/main" id="{A162202C-F5DF-41A7-84AA-ED882C302774}"/>
                </a:ext>
              </a:extLst>
            </p:cNvPr>
            <p:cNvSpPr/>
            <p:nvPr/>
          </p:nvSpPr>
          <p:spPr>
            <a:xfrm>
              <a:off x="2202675" y="2489138"/>
              <a:ext cx="1441643" cy="2626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Parallelogram 19">
              <a:extLst>
                <a:ext uri="{FF2B5EF4-FFF2-40B4-BE49-F238E27FC236}">
                  <a16:creationId xmlns:a16="http://schemas.microsoft.com/office/drawing/2014/main" id="{BF93BAD0-115E-49EB-89E7-EF0C125291A8}"/>
                </a:ext>
              </a:extLst>
            </p:cNvPr>
            <p:cNvSpPr/>
            <p:nvPr/>
          </p:nvSpPr>
          <p:spPr>
            <a:xfrm rot="5400000" flipV="1">
              <a:off x="2272585" y="3538698"/>
              <a:ext cx="2938112" cy="216000"/>
            </a:xfrm>
            <a:prstGeom prst="parallelogram">
              <a:avLst>
                <a:gd name="adj" fmla="val 15262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Rectangle 20">
              <a:extLst>
                <a:ext uri="{FF2B5EF4-FFF2-40B4-BE49-F238E27FC236}">
                  <a16:creationId xmlns:a16="http://schemas.microsoft.com/office/drawing/2014/main" id="{B436CD42-6C72-4963-91B9-5AEC6D90DA48}"/>
                </a:ext>
              </a:extLst>
            </p:cNvPr>
            <p:cNvSpPr/>
            <p:nvPr/>
          </p:nvSpPr>
          <p:spPr>
            <a:xfrm>
              <a:off x="3845107" y="2177640"/>
              <a:ext cx="1441643" cy="2626614"/>
            </a:xfrm>
            <a:prstGeom prst="rect">
              <a:avLst/>
            </a:prstGeom>
            <a:solidFill>
              <a:srgbClr val="00A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Parallelogram 21">
              <a:extLst>
                <a:ext uri="{FF2B5EF4-FFF2-40B4-BE49-F238E27FC236}">
                  <a16:creationId xmlns:a16="http://schemas.microsoft.com/office/drawing/2014/main" id="{3024CA5B-6622-4AB4-A548-A30C292C81C7}"/>
                </a:ext>
              </a:extLst>
            </p:cNvPr>
            <p:cNvSpPr/>
            <p:nvPr/>
          </p:nvSpPr>
          <p:spPr>
            <a:xfrm rot="5400000" flipV="1">
              <a:off x="3919224" y="3233669"/>
              <a:ext cx="2938112" cy="203057"/>
            </a:xfrm>
            <a:prstGeom prst="parallelogram">
              <a:avLst>
                <a:gd name="adj" fmla="val 152629"/>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3" name="Rectangle 22">
              <a:extLst>
                <a:ext uri="{FF2B5EF4-FFF2-40B4-BE49-F238E27FC236}">
                  <a16:creationId xmlns:a16="http://schemas.microsoft.com/office/drawing/2014/main" id="{AA629128-F225-4A1A-9947-CE55B3A79143}"/>
                </a:ext>
              </a:extLst>
            </p:cNvPr>
            <p:cNvSpPr/>
            <p:nvPr/>
          </p:nvSpPr>
          <p:spPr>
            <a:xfrm>
              <a:off x="5487535" y="1866143"/>
              <a:ext cx="1441643" cy="2626614"/>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 name="Parallelogram 23">
              <a:extLst>
                <a:ext uri="{FF2B5EF4-FFF2-40B4-BE49-F238E27FC236}">
                  <a16:creationId xmlns:a16="http://schemas.microsoft.com/office/drawing/2014/main" id="{2BCE2C76-8BCE-4F6C-A71D-66F14EBA6CE5}"/>
                </a:ext>
              </a:extLst>
            </p:cNvPr>
            <p:cNvSpPr/>
            <p:nvPr/>
          </p:nvSpPr>
          <p:spPr>
            <a:xfrm rot="5400000" flipV="1">
              <a:off x="5560823" y="2922174"/>
              <a:ext cx="2938112" cy="203057"/>
            </a:xfrm>
            <a:prstGeom prst="parallelogram">
              <a:avLst>
                <a:gd name="adj" fmla="val 15262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25" name="Group 24">
              <a:extLst>
                <a:ext uri="{FF2B5EF4-FFF2-40B4-BE49-F238E27FC236}">
                  <a16:creationId xmlns:a16="http://schemas.microsoft.com/office/drawing/2014/main" id="{5A1213AC-AB1D-40E0-A64A-B7EF71B66E4F}"/>
                </a:ext>
              </a:extLst>
            </p:cNvPr>
            <p:cNvGrpSpPr/>
            <p:nvPr/>
          </p:nvGrpSpPr>
          <p:grpSpPr>
            <a:xfrm>
              <a:off x="656769" y="3882553"/>
              <a:ext cx="1248592" cy="829116"/>
              <a:chOff x="332936" y="2596988"/>
              <a:chExt cx="2937088" cy="1105489"/>
            </a:xfrm>
          </p:grpSpPr>
          <p:sp>
            <p:nvSpPr>
              <p:cNvPr id="43" name="TextBox 42">
                <a:extLst>
                  <a:ext uri="{FF2B5EF4-FFF2-40B4-BE49-F238E27FC236}">
                    <a16:creationId xmlns:a16="http://schemas.microsoft.com/office/drawing/2014/main" id="{5881164B-04F8-4881-BA54-DBF6773C3D00}"/>
                  </a:ext>
                </a:extLst>
              </p:cNvPr>
              <p:cNvSpPr txBox="1"/>
              <p:nvPr/>
            </p:nvSpPr>
            <p:spPr>
              <a:xfrm>
                <a:off x="332936" y="2596988"/>
                <a:ext cx="2937088" cy="492443"/>
              </a:xfrm>
              <a:prstGeom prst="rect">
                <a:avLst/>
              </a:prstGeom>
              <a:noFill/>
            </p:spPr>
            <p:txBody>
              <a:bodyPr wrap="square" lIns="0" rIns="0" rtlCol="0" anchor="b">
                <a:spAutoFit/>
              </a:bodyPr>
              <a:lstStyle/>
              <a:p>
                <a:pPr algn="ctr"/>
                <a:r>
                  <a:rPr lang="en-US" b="1" dirty="0" smtClean="0">
                    <a:solidFill>
                      <a:schemeClr val="bg1"/>
                    </a:solidFill>
                  </a:rPr>
                  <a:t>Awareness</a:t>
                </a:r>
                <a:endParaRPr lang="en-US" b="1" dirty="0">
                  <a:solidFill>
                    <a:schemeClr val="bg1"/>
                  </a:solidFill>
                </a:endParaRPr>
              </a:p>
            </p:txBody>
          </p:sp>
          <p:sp>
            <p:nvSpPr>
              <p:cNvPr id="44" name="TextBox 43">
                <a:extLst>
                  <a:ext uri="{FF2B5EF4-FFF2-40B4-BE49-F238E27FC236}">
                    <a16:creationId xmlns:a16="http://schemas.microsoft.com/office/drawing/2014/main" id="{88B5D224-E843-4B8C-9D87-F46263B153A4}"/>
                  </a:ext>
                </a:extLst>
              </p:cNvPr>
              <p:cNvSpPr txBox="1"/>
              <p:nvPr/>
            </p:nvSpPr>
            <p:spPr>
              <a:xfrm>
                <a:off x="340729" y="3086923"/>
                <a:ext cx="2929295" cy="615554"/>
              </a:xfrm>
              <a:prstGeom prst="rect">
                <a:avLst/>
              </a:prstGeom>
              <a:noFill/>
            </p:spPr>
            <p:txBody>
              <a:bodyPr wrap="square" lIns="0" rIns="0" rtlCol="0" anchor="t">
                <a:spAutoFit/>
              </a:bodyPr>
              <a:lstStyle/>
              <a:p>
                <a:r>
                  <a:rPr lang="en-US" sz="1200" dirty="0" smtClean="0">
                    <a:solidFill>
                      <a:schemeClr val="bg1"/>
                    </a:solidFill>
                  </a:rPr>
                  <a:t>Create awareness of the scheme</a:t>
                </a:r>
                <a:endParaRPr lang="en-US" sz="1200" dirty="0">
                  <a:solidFill>
                    <a:schemeClr val="bg1"/>
                  </a:solidFill>
                </a:endParaRPr>
              </a:p>
            </p:txBody>
          </p:sp>
        </p:grpSp>
        <p:sp>
          <p:nvSpPr>
            <p:cNvPr id="26" name="Rectangle 25">
              <a:extLst>
                <a:ext uri="{FF2B5EF4-FFF2-40B4-BE49-F238E27FC236}">
                  <a16:creationId xmlns:a16="http://schemas.microsoft.com/office/drawing/2014/main" id="{DF363F5D-35E6-4A1B-8058-2BBC6013C2E7}"/>
                </a:ext>
              </a:extLst>
            </p:cNvPr>
            <p:cNvSpPr/>
            <p:nvPr/>
          </p:nvSpPr>
          <p:spPr>
            <a:xfrm>
              <a:off x="954694" y="2744074"/>
              <a:ext cx="652744" cy="646331"/>
            </a:xfrm>
            <a:prstGeom prst="rect">
              <a:avLst/>
            </a:prstGeom>
          </p:spPr>
          <p:txBody>
            <a:bodyPr wrap="none">
              <a:spAutoFit/>
            </a:bodyPr>
            <a:lstStyle/>
            <a:p>
              <a:pPr algn="ctr"/>
              <a:r>
                <a:rPr lang="en-US" sz="3600" b="1" dirty="0">
                  <a:solidFill>
                    <a:prstClr val="white"/>
                  </a:solidFill>
                </a:rPr>
                <a:t>01</a:t>
              </a:r>
              <a:endParaRPr lang="en-US" sz="1350" dirty="0"/>
            </a:p>
          </p:txBody>
        </p:sp>
        <p:grpSp>
          <p:nvGrpSpPr>
            <p:cNvPr id="27" name="Group 26">
              <a:extLst>
                <a:ext uri="{FF2B5EF4-FFF2-40B4-BE49-F238E27FC236}">
                  <a16:creationId xmlns:a16="http://schemas.microsoft.com/office/drawing/2014/main" id="{9ADFDED4-1BD2-4F24-8F49-648357D165C1}"/>
                </a:ext>
              </a:extLst>
            </p:cNvPr>
            <p:cNvGrpSpPr/>
            <p:nvPr/>
          </p:nvGrpSpPr>
          <p:grpSpPr>
            <a:xfrm>
              <a:off x="3939367" y="3259558"/>
              <a:ext cx="1248592" cy="1475447"/>
              <a:chOff x="332936" y="2596988"/>
              <a:chExt cx="2937088" cy="1967264"/>
            </a:xfrm>
          </p:grpSpPr>
          <p:sp>
            <p:nvSpPr>
              <p:cNvPr id="41" name="TextBox 40">
                <a:extLst>
                  <a:ext uri="{FF2B5EF4-FFF2-40B4-BE49-F238E27FC236}">
                    <a16:creationId xmlns:a16="http://schemas.microsoft.com/office/drawing/2014/main" id="{0EFF6835-7871-445D-814C-ADA74E285C7A}"/>
                  </a:ext>
                </a:extLst>
              </p:cNvPr>
              <p:cNvSpPr txBox="1"/>
              <p:nvPr/>
            </p:nvSpPr>
            <p:spPr>
              <a:xfrm>
                <a:off x="332936" y="2596988"/>
                <a:ext cx="2937088" cy="492443"/>
              </a:xfrm>
              <a:prstGeom prst="rect">
                <a:avLst/>
              </a:prstGeom>
              <a:noFill/>
            </p:spPr>
            <p:txBody>
              <a:bodyPr wrap="square" lIns="0" rIns="0" rtlCol="0" anchor="b">
                <a:spAutoFit/>
              </a:bodyPr>
              <a:lstStyle/>
              <a:p>
                <a:pPr algn="ctr"/>
                <a:r>
                  <a:rPr lang="en-US" b="1" dirty="0" smtClean="0">
                    <a:solidFill>
                      <a:schemeClr val="bg1"/>
                    </a:solidFill>
                  </a:rPr>
                  <a:t>Support</a:t>
                </a:r>
                <a:endParaRPr lang="en-US" b="1" dirty="0">
                  <a:solidFill>
                    <a:schemeClr val="bg1"/>
                  </a:solidFill>
                </a:endParaRPr>
              </a:p>
            </p:txBody>
          </p:sp>
          <p:sp>
            <p:nvSpPr>
              <p:cNvPr id="42" name="TextBox 41">
                <a:extLst>
                  <a:ext uri="{FF2B5EF4-FFF2-40B4-BE49-F238E27FC236}">
                    <a16:creationId xmlns:a16="http://schemas.microsoft.com/office/drawing/2014/main" id="{FFAA106B-C5B4-46F7-A34F-C0153B2A5CB2}"/>
                  </a:ext>
                </a:extLst>
              </p:cNvPr>
              <p:cNvSpPr txBox="1"/>
              <p:nvPr/>
            </p:nvSpPr>
            <p:spPr>
              <a:xfrm>
                <a:off x="340729" y="3086923"/>
                <a:ext cx="2929295" cy="1477329"/>
              </a:xfrm>
              <a:prstGeom prst="rect">
                <a:avLst/>
              </a:prstGeom>
              <a:noFill/>
            </p:spPr>
            <p:txBody>
              <a:bodyPr wrap="square" lIns="0" rIns="0" rtlCol="0" anchor="t">
                <a:spAutoFit/>
              </a:bodyPr>
              <a:lstStyle/>
              <a:p>
                <a:r>
                  <a:rPr lang="en-US" sz="1100" dirty="0" smtClean="0">
                    <a:solidFill>
                      <a:schemeClr val="bg1"/>
                    </a:solidFill>
                  </a:rPr>
                  <a:t>Building knowledge of the return and levy process = Employers are supported to complete their quarterly returns</a:t>
                </a:r>
                <a:endParaRPr lang="en-US" sz="1100" dirty="0">
                  <a:solidFill>
                    <a:schemeClr val="bg1"/>
                  </a:solidFill>
                </a:endParaRPr>
              </a:p>
            </p:txBody>
          </p:sp>
        </p:grpSp>
        <p:sp>
          <p:nvSpPr>
            <p:cNvPr id="28" name="Rectangle 27">
              <a:extLst>
                <a:ext uri="{FF2B5EF4-FFF2-40B4-BE49-F238E27FC236}">
                  <a16:creationId xmlns:a16="http://schemas.microsoft.com/office/drawing/2014/main" id="{ED965E63-D35B-43E8-B024-7BFD323C696C}"/>
                </a:ext>
              </a:extLst>
            </p:cNvPr>
            <p:cNvSpPr/>
            <p:nvPr/>
          </p:nvSpPr>
          <p:spPr>
            <a:xfrm>
              <a:off x="4238825" y="2121078"/>
              <a:ext cx="652744" cy="646331"/>
            </a:xfrm>
            <a:prstGeom prst="rect">
              <a:avLst/>
            </a:prstGeom>
          </p:spPr>
          <p:txBody>
            <a:bodyPr wrap="none">
              <a:spAutoFit/>
            </a:bodyPr>
            <a:lstStyle/>
            <a:p>
              <a:pPr algn="ctr"/>
              <a:r>
                <a:rPr lang="en-US" sz="3600" b="1" dirty="0">
                  <a:solidFill>
                    <a:schemeClr val="bg1"/>
                  </a:solidFill>
                </a:rPr>
                <a:t>03</a:t>
              </a:r>
              <a:endParaRPr lang="en-US" sz="1350" dirty="0">
                <a:solidFill>
                  <a:schemeClr val="bg1"/>
                </a:solidFill>
              </a:endParaRPr>
            </a:p>
          </p:txBody>
        </p:sp>
        <p:grpSp>
          <p:nvGrpSpPr>
            <p:cNvPr id="29" name="Group 28">
              <a:extLst>
                <a:ext uri="{FF2B5EF4-FFF2-40B4-BE49-F238E27FC236}">
                  <a16:creationId xmlns:a16="http://schemas.microsoft.com/office/drawing/2014/main" id="{92383484-696C-450C-B827-6E57032C45F5}"/>
                </a:ext>
              </a:extLst>
            </p:cNvPr>
            <p:cNvGrpSpPr/>
            <p:nvPr/>
          </p:nvGrpSpPr>
          <p:grpSpPr>
            <a:xfrm>
              <a:off x="5584066" y="2948060"/>
              <a:ext cx="1248592" cy="1567780"/>
              <a:chOff x="332936" y="2596988"/>
              <a:chExt cx="2937088" cy="2090375"/>
            </a:xfrm>
          </p:grpSpPr>
          <p:sp>
            <p:nvSpPr>
              <p:cNvPr id="39" name="TextBox 38">
                <a:extLst>
                  <a:ext uri="{FF2B5EF4-FFF2-40B4-BE49-F238E27FC236}">
                    <a16:creationId xmlns:a16="http://schemas.microsoft.com/office/drawing/2014/main" id="{2645DAC4-F7DF-4D5D-8619-B225800431BB}"/>
                  </a:ext>
                </a:extLst>
              </p:cNvPr>
              <p:cNvSpPr txBox="1"/>
              <p:nvPr/>
            </p:nvSpPr>
            <p:spPr>
              <a:xfrm>
                <a:off x="332936" y="2596988"/>
                <a:ext cx="2937088" cy="492443"/>
              </a:xfrm>
              <a:prstGeom prst="rect">
                <a:avLst/>
              </a:prstGeom>
              <a:noFill/>
            </p:spPr>
            <p:txBody>
              <a:bodyPr wrap="square" lIns="0" rIns="0" rtlCol="0" anchor="b">
                <a:spAutoFit/>
              </a:bodyPr>
              <a:lstStyle/>
              <a:p>
                <a:pPr algn="ctr"/>
                <a:r>
                  <a:rPr lang="en-US" b="1" dirty="0" smtClean="0">
                    <a:solidFill>
                      <a:schemeClr val="bg1"/>
                    </a:solidFill>
                  </a:rPr>
                  <a:t>Compliance</a:t>
                </a:r>
                <a:endParaRPr lang="en-US" b="1" dirty="0">
                  <a:solidFill>
                    <a:schemeClr val="bg1"/>
                  </a:solidFill>
                </a:endParaRPr>
              </a:p>
            </p:txBody>
          </p:sp>
          <p:sp>
            <p:nvSpPr>
              <p:cNvPr id="40" name="TextBox 39">
                <a:extLst>
                  <a:ext uri="{FF2B5EF4-FFF2-40B4-BE49-F238E27FC236}">
                    <a16:creationId xmlns:a16="http://schemas.microsoft.com/office/drawing/2014/main" id="{D535A018-C48E-4ED5-A3E5-9FB6BC788C60}"/>
                  </a:ext>
                </a:extLst>
              </p:cNvPr>
              <p:cNvSpPr txBox="1"/>
              <p:nvPr/>
            </p:nvSpPr>
            <p:spPr>
              <a:xfrm>
                <a:off x="340729" y="3086923"/>
                <a:ext cx="2929295" cy="1600440"/>
              </a:xfrm>
              <a:prstGeom prst="rect">
                <a:avLst/>
              </a:prstGeom>
              <a:noFill/>
            </p:spPr>
            <p:txBody>
              <a:bodyPr wrap="square" lIns="0" rIns="0" rtlCol="0" anchor="t">
                <a:spAutoFit/>
              </a:bodyPr>
              <a:lstStyle/>
              <a:p>
                <a:r>
                  <a:rPr lang="en-US" sz="1200" dirty="0" smtClean="0">
                    <a:solidFill>
                      <a:schemeClr val="bg1"/>
                    </a:solidFill>
                  </a:rPr>
                  <a:t>Educate workers about managing their membership. </a:t>
                </a:r>
              </a:p>
              <a:p>
                <a:r>
                  <a:rPr lang="en-US" sz="1200" dirty="0" smtClean="0">
                    <a:solidFill>
                      <a:schemeClr val="bg1"/>
                    </a:solidFill>
                  </a:rPr>
                  <a:t>Employers are compliant with their obligations</a:t>
                </a:r>
                <a:endParaRPr lang="en-US" sz="1200" dirty="0">
                  <a:solidFill>
                    <a:schemeClr val="bg1"/>
                  </a:solidFill>
                </a:endParaRPr>
              </a:p>
            </p:txBody>
          </p:sp>
        </p:grpSp>
        <p:pic>
          <p:nvPicPr>
            <p:cNvPr id="30" name="Graphic 60">
              <a:extLst>
                <a:ext uri="{FF2B5EF4-FFF2-40B4-BE49-F238E27FC236}">
                  <a16:creationId xmlns:a16="http://schemas.microsoft.com/office/drawing/2014/main" id="{19E050A6-4A66-4543-A961-DC8094AEE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24" y="2428924"/>
              <a:ext cx="512250" cy="512250"/>
            </a:xfrm>
            <a:prstGeom prst="rect">
              <a:avLst/>
            </a:prstGeom>
          </p:spPr>
        </p:pic>
        <p:sp>
          <p:nvSpPr>
            <p:cNvPr id="31" name="Rectangle 30">
              <a:extLst>
                <a:ext uri="{FF2B5EF4-FFF2-40B4-BE49-F238E27FC236}">
                  <a16:creationId xmlns:a16="http://schemas.microsoft.com/office/drawing/2014/main" id="{24565392-1041-4458-A4FF-C04F9079DD4A}"/>
                </a:ext>
              </a:extLst>
            </p:cNvPr>
            <p:cNvSpPr/>
            <p:nvPr/>
          </p:nvSpPr>
          <p:spPr>
            <a:xfrm>
              <a:off x="5881991" y="1809581"/>
              <a:ext cx="652744" cy="646331"/>
            </a:xfrm>
            <a:prstGeom prst="rect">
              <a:avLst/>
            </a:prstGeom>
          </p:spPr>
          <p:txBody>
            <a:bodyPr wrap="none">
              <a:spAutoFit/>
            </a:bodyPr>
            <a:lstStyle/>
            <a:p>
              <a:pPr algn="ctr"/>
              <a:r>
                <a:rPr lang="en-US" sz="3600" b="1" dirty="0">
                  <a:solidFill>
                    <a:schemeClr val="bg1"/>
                  </a:solidFill>
                </a:rPr>
                <a:t>04</a:t>
              </a:r>
              <a:endParaRPr lang="en-US" sz="1350" dirty="0">
                <a:solidFill>
                  <a:schemeClr val="bg1"/>
                </a:solidFill>
              </a:endParaRPr>
            </a:p>
          </p:txBody>
        </p:sp>
        <p:grpSp>
          <p:nvGrpSpPr>
            <p:cNvPr id="32" name="Group 31">
              <a:extLst>
                <a:ext uri="{FF2B5EF4-FFF2-40B4-BE49-F238E27FC236}">
                  <a16:creationId xmlns:a16="http://schemas.microsoft.com/office/drawing/2014/main" id="{04C28DCD-07E8-4D8C-A15A-9F9B6858A5DC}"/>
                </a:ext>
              </a:extLst>
            </p:cNvPr>
            <p:cNvGrpSpPr/>
            <p:nvPr/>
          </p:nvGrpSpPr>
          <p:grpSpPr>
            <a:xfrm>
              <a:off x="2299201" y="3568468"/>
              <a:ext cx="1248592" cy="1383114"/>
              <a:chOff x="332936" y="2596988"/>
              <a:chExt cx="2937088" cy="1844153"/>
            </a:xfrm>
          </p:grpSpPr>
          <p:sp>
            <p:nvSpPr>
              <p:cNvPr id="37" name="TextBox 36">
                <a:extLst>
                  <a:ext uri="{FF2B5EF4-FFF2-40B4-BE49-F238E27FC236}">
                    <a16:creationId xmlns:a16="http://schemas.microsoft.com/office/drawing/2014/main" id="{6C85B75F-A4D3-419A-AFD8-EA435B301316}"/>
                  </a:ext>
                </a:extLst>
              </p:cNvPr>
              <p:cNvSpPr txBox="1"/>
              <p:nvPr/>
            </p:nvSpPr>
            <p:spPr>
              <a:xfrm>
                <a:off x="332936" y="2596988"/>
                <a:ext cx="2937088" cy="492443"/>
              </a:xfrm>
              <a:prstGeom prst="rect">
                <a:avLst/>
              </a:prstGeom>
              <a:noFill/>
            </p:spPr>
            <p:txBody>
              <a:bodyPr wrap="square" lIns="0" rIns="0" rtlCol="0" anchor="b">
                <a:spAutoFit/>
              </a:bodyPr>
              <a:lstStyle/>
              <a:p>
                <a:pPr algn="ctr"/>
                <a:r>
                  <a:rPr lang="en-US" b="1" dirty="0" smtClean="0">
                    <a:solidFill>
                      <a:schemeClr val="bg1"/>
                    </a:solidFill>
                  </a:rPr>
                  <a:t>Education</a:t>
                </a:r>
                <a:endParaRPr lang="en-US" b="1" dirty="0">
                  <a:solidFill>
                    <a:schemeClr val="bg1"/>
                  </a:solidFill>
                </a:endParaRPr>
              </a:p>
            </p:txBody>
          </p:sp>
          <p:sp>
            <p:nvSpPr>
              <p:cNvPr id="38" name="TextBox 37">
                <a:extLst>
                  <a:ext uri="{FF2B5EF4-FFF2-40B4-BE49-F238E27FC236}">
                    <a16:creationId xmlns:a16="http://schemas.microsoft.com/office/drawing/2014/main" id="{6646D053-6990-4AD7-A2D8-4C8E933E05ED}"/>
                  </a:ext>
                </a:extLst>
              </p:cNvPr>
              <p:cNvSpPr txBox="1"/>
              <p:nvPr/>
            </p:nvSpPr>
            <p:spPr>
              <a:xfrm>
                <a:off x="340729" y="3086923"/>
                <a:ext cx="2929295" cy="1354218"/>
              </a:xfrm>
              <a:prstGeom prst="rect">
                <a:avLst/>
              </a:prstGeom>
              <a:noFill/>
            </p:spPr>
            <p:txBody>
              <a:bodyPr wrap="square" lIns="0" rIns="0" rtlCol="0" anchor="t">
                <a:spAutoFit/>
              </a:bodyPr>
              <a:lstStyle/>
              <a:p>
                <a:r>
                  <a:rPr lang="en-US" sz="1200" dirty="0" smtClean="0">
                    <a:solidFill>
                      <a:schemeClr val="bg1"/>
                    </a:solidFill>
                  </a:rPr>
                  <a:t>Building knowledge of the scheme = </a:t>
                </a:r>
              </a:p>
              <a:p>
                <a:r>
                  <a:rPr lang="en-US" sz="1200" dirty="0" smtClean="0">
                    <a:solidFill>
                      <a:schemeClr val="bg1"/>
                    </a:solidFill>
                  </a:rPr>
                  <a:t>Employers understand their obligations</a:t>
                </a:r>
                <a:endParaRPr lang="en-US" sz="1200" dirty="0">
                  <a:solidFill>
                    <a:schemeClr val="bg1"/>
                  </a:solidFill>
                </a:endParaRPr>
              </a:p>
            </p:txBody>
          </p:sp>
        </p:grpSp>
        <p:sp>
          <p:nvSpPr>
            <p:cNvPr id="33" name="Rectangle 32">
              <a:extLst>
                <a:ext uri="{FF2B5EF4-FFF2-40B4-BE49-F238E27FC236}">
                  <a16:creationId xmlns:a16="http://schemas.microsoft.com/office/drawing/2014/main" id="{5BF9A545-5DF0-484A-9A84-D3548D8E0272}"/>
                </a:ext>
              </a:extLst>
            </p:cNvPr>
            <p:cNvSpPr/>
            <p:nvPr/>
          </p:nvSpPr>
          <p:spPr>
            <a:xfrm>
              <a:off x="2601182" y="2429988"/>
              <a:ext cx="652744" cy="646331"/>
            </a:xfrm>
            <a:prstGeom prst="rect">
              <a:avLst/>
            </a:prstGeom>
          </p:spPr>
          <p:txBody>
            <a:bodyPr wrap="none">
              <a:spAutoFit/>
            </a:bodyPr>
            <a:lstStyle/>
            <a:p>
              <a:pPr algn="ctr"/>
              <a:r>
                <a:rPr lang="en-US" sz="3600" b="1" dirty="0">
                  <a:solidFill>
                    <a:schemeClr val="bg1"/>
                  </a:solidFill>
                </a:rPr>
                <a:t>02</a:t>
              </a:r>
              <a:endParaRPr lang="en-US" sz="1350" dirty="0">
                <a:solidFill>
                  <a:schemeClr val="bg1"/>
                </a:solidFill>
              </a:endParaRPr>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053" y="3364470"/>
              <a:ext cx="544021" cy="544021"/>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066" y="2979755"/>
              <a:ext cx="588711" cy="588711"/>
            </a:xfrm>
            <a:prstGeom prst="rect">
              <a:avLst/>
            </a:prstGeom>
          </p:spPr>
        </p:pic>
        <p:pic>
          <p:nvPicPr>
            <p:cNvPr id="36" name="Picture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8670" y="2718807"/>
              <a:ext cx="526659" cy="526659"/>
            </a:xfrm>
            <a:prstGeom prst="rect">
              <a:avLst/>
            </a:prstGeom>
          </p:spPr>
        </p:pic>
      </p:grpSp>
    </p:spTree>
    <p:extLst>
      <p:ext uri="{BB962C8B-B14F-4D97-AF65-F5344CB8AC3E}">
        <p14:creationId xmlns:p14="http://schemas.microsoft.com/office/powerpoint/2010/main" val="58187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9BF7B49-EC1C-4CA9-9C4D-25078ACA999B}"/>
              </a:ext>
            </a:extLst>
          </p:cNvPr>
          <p:cNvSpPr>
            <a:spLocks noGrp="1"/>
          </p:cNvSpPr>
          <p:nvPr>
            <p:ph type="title"/>
          </p:nvPr>
        </p:nvSpPr>
        <p:spPr>
          <a:xfrm>
            <a:off x="457200" y="283393"/>
            <a:ext cx="8229600" cy="943505"/>
          </a:xfrm>
        </p:spPr>
        <p:txBody>
          <a:bodyPr>
            <a:normAutofit/>
          </a:bodyPr>
          <a:lstStyle/>
          <a:p>
            <a:pPr algn="l"/>
            <a:r>
              <a:rPr lang="en-US" sz="3000" b="1" dirty="0" smtClean="0">
                <a:latin typeface="Arial" panose="020B0604020202020204" pitchFamily="34" charset="0"/>
                <a:cs typeface="Arial" panose="020B0604020202020204" pitchFamily="34" charset="0"/>
              </a:rPr>
              <a:t>Information and resources</a:t>
            </a:r>
            <a:endParaRPr lang="en-AU" sz="3000" b="1" dirty="0">
              <a:solidFill>
                <a:srgbClr val="002855"/>
              </a:solidFill>
              <a:latin typeface="Arial" panose="020B0604020202020204" pitchFamily="34" charset="0"/>
              <a:cs typeface="Arial" panose="020B0604020202020204" pitchFamily="34" charset="0"/>
            </a:endParaRPr>
          </a:p>
        </p:txBody>
      </p:sp>
      <p:sp>
        <p:nvSpPr>
          <p:cNvPr id="6" name="Text Placeholder 3"/>
          <p:cNvSpPr>
            <a:spLocks noGrp="1"/>
          </p:cNvSpPr>
          <p:nvPr>
            <p:ph type="body" sz="quarter" idx="13"/>
          </p:nvPr>
        </p:nvSpPr>
        <p:spPr>
          <a:xfrm>
            <a:off x="457200" y="1234184"/>
            <a:ext cx="8229600" cy="4250709"/>
          </a:xfrm>
        </p:spPr>
        <p:txBody>
          <a:bodyPr/>
          <a:lstStyle/>
          <a:p>
            <a:pPr lvl="0">
              <a:lnSpc>
                <a:spcPct val="200000"/>
              </a:lnSpc>
              <a:spcBef>
                <a:spcPts val="300"/>
              </a:spcBef>
              <a:spcAft>
                <a:spcPts val="800"/>
              </a:spcAft>
            </a:pPr>
            <a:r>
              <a:rPr lang="en-AU" sz="2000" dirty="0" smtClean="0">
                <a:solidFill>
                  <a:srgbClr val="002855"/>
                </a:solidFill>
              </a:rPr>
              <a:t>Website </a:t>
            </a:r>
          </a:p>
          <a:p>
            <a:pPr lvl="1">
              <a:spcBef>
                <a:spcPts val="300"/>
              </a:spcBef>
              <a:spcAft>
                <a:spcPts val="800"/>
              </a:spcAft>
            </a:pPr>
            <a:r>
              <a:rPr lang="en-AU" sz="1600" dirty="0" smtClean="0">
                <a:solidFill>
                  <a:srgbClr val="002855"/>
                </a:solidFill>
              </a:rPr>
              <a:t>Primary information source</a:t>
            </a:r>
          </a:p>
          <a:p>
            <a:pPr lvl="1">
              <a:spcBef>
                <a:spcPts val="300"/>
              </a:spcBef>
              <a:spcAft>
                <a:spcPts val="800"/>
              </a:spcAft>
            </a:pPr>
            <a:r>
              <a:rPr lang="en-AU" sz="1600" dirty="0" smtClean="0">
                <a:solidFill>
                  <a:srgbClr val="002855"/>
                </a:solidFill>
              </a:rPr>
              <a:t>Legislative information</a:t>
            </a:r>
          </a:p>
          <a:p>
            <a:pPr lvl="1">
              <a:spcBef>
                <a:spcPts val="300"/>
              </a:spcBef>
              <a:spcAft>
                <a:spcPts val="800"/>
              </a:spcAft>
            </a:pPr>
            <a:r>
              <a:rPr lang="en-AU" sz="1600" dirty="0" smtClean="0">
                <a:solidFill>
                  <a:srgbClr val="002855"/>
                </a:solidFill>
              </a:rPr>
              <a:t>Registration for employers and workers</a:t>
            </a:r>
          </a:p>
          <a:p>
            <a:pPr lvl="1">
              <a:spcBef>
                <a:spcPts val="300"/>
              </a:spcBef>
              <a:spcAft>
                <a:spcPts val="800"/>
              </a:spcAft>
            </a:pPr>
            <a:r>
              <a:rPr lang="en-AU" sz="1600" dirty="0" smtClean="0">
                <a:solidFill>
                  <a:srgbClr val="002855"/>
                </a:solidFill>
              </a:rPr>
              <a:t>All transactions available online</a:t>
            </a:r>
          </a:p>
          <a:p>
            <a:pPr lvl="0">
              <a:lnSpc>
                <a:spcPct val="200000"/>
              </a:lnSpc>
              <a:spcBef>
                <a:spcPts val="300"/>
              </a:spcBef>
              <a:spcAft>
                <a:spcPts val="800"/>
              </a:spcAft>
            </a:pPr>
            <a:r>
              <a:rPr lang="en-AU" sz="2000" dirty="0" smtClean="0">
                <a:solidFill>
                  <a:srgbClr val="002855"/>
                </a:solidFill>
              </a:rPr>
              <a:t>Resources</a:t>
            </a:r>
          </a:p>
          <a:p>
            <a:pPr lvl="1">
              <a:spcBef>
                <a:spcPts val="300"/>
              </a:spcBef>
              <a:spcAft>
                <a:spcPts val="800"/>
              </a:spcAft>
            </a:pPr>
            <a:r>
              <a:rPr lang="en-AU" sz="1600" dirty="0" smtClean="0">
                <a:solidFill>
                  <a:srgbClr val="002855"/>
                </a:solidFill>
              </a:rPr>
              <a:t>Worker FAQs</a:t>
            </a:r>
          </a:p>
          <a:p>
            <a:pPr lvl="1">
              <a:spcBef>
                <a:spcPts val="300"/>
              </a:spcBef>
              <a:spcAft>
                <a:spcPts val="800"/>
              </a:spcAft>
            </a:pPr>
            <a:r>
              <a:rPr lang="en-AU" sz="1600" dirty="0" smtClean="0">
                <a:solidFill>
                  <a:srgbClr val="002855"/>
                </a:solidFill>
              </a:rPr>
              <a:t>Employer FAQs</a:t>
            </a:r>
          </a:p>
          <a:p>
            <a:pPr lvl="1">
              <a:spcBef>
                <a:spcPts val="300"/>
              </a:spcBef>
              <a:spcAft>
                <a:spcPts val="800"/>
              </a:spcAft>
            </a:pPr>
            <a:r>
              <a:rPr lang="en-AU" sz="1600" dirty="0" smtClean="0">
                <a:solidFill>
                  <a:srgbClr val="002855"/>
                </a:solidFill>
              </a:rPr>
              <a:t>Guides and printable resources</a:t>
            </a:r>
          </a:p>
          <a:p>
            <a:pPr lvl="1">
              <a:spcBef>
                <a:spcPts val="300"/>
              </a:spcBef>
              <a:spcAft>
                <a:spcPts val="800"/>
              </a:spcAft>
            </a:pPr>
            <a:r>
              <a:rPr lang="en-AU" sz="1600" dirty="0" smtClean="0">
                <a:solidFill>
                  <a:srgbClr val="002855"/>
                </a:solidFill>
              </a:rPr>
              <a:t>Phone lines and chat bot available </a:t>
            </a:r>
            <a:endParaRPr lang="en-AU" sz="1600" dirty="0">
              <a:solidFill>
                <a:srgbClr val="002855"/>
              </a:solidFill>
            </a:endParaRPr>
          </a:p>
        </p:txBody>
      </p:sp>
      <p:pic>
        <p:nvPicPr>
          <p:cNvPr id="3" name="Picture 2"/>
          <p:cNvPicPr>
            <a:picLocks noChangeAspect="1"/>
          </p:cNvPicPr>
          <p:nvPr/>
        </p:nvPicPr>
        <p:blipFill>
          <a:blip r:embed="rId3"/>
          <a:stretch>
            <a:fillRect/>
          </a:stretch>
        </p:blipFill>
        <p:spPr>
          <a:xfrm>
            <a:off x="4958295" y="1108900"/>
            <a:ext cx="3919697" cy="4294374"/>
          </a:xfrm>
          <a:prstGeom prst="rect">
            <a:avLst/>
          </a:prstGeom>
        </p:spPr>
      </p:pic>
    </p:spTree>
    <p:extLst>
      <p:ext uri="{BB962C8B-B14F-4D97-AF65-F5344CB8AC3E}">
        <p14:creationId xmlns:p14="http://schemas.microsoft.com/office/powerpoint/2010/main" val="2525031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9BF7B49-EC1C-4CA9-9C4D-25078ACA999B}"/>
              </a:ext>
            </a:extLst>
          </p:cNvPr>
          <p:cNvSpPr>
            <a:spLocks noGrp="1"/>
          </p:cNvSpPr>
          <p:nvPr>
            <p:ph type="title"/>
          </p:nvPr>
        </p:nvSpPr>
        <p:spPr>
          <a:xfrm>
            <a:off x="457200" y="441006"/>
            <a:ext cx="8229600" cy="943505"/>
          </a:xfrm>
        </p:spPr>
        <p:txBody>
          <a:bodyPr>
            <a:normAutofit/>
          </a:bodyPr>
          <a:lstStyle/>
          <a:p>
            <a:pPr algn="l"/>
            <a:r>
              <a:rPr lang="en-US" sz="3000" b="1" dirty="0" smtClean="0">
                <a:solidFill>
                  <a:srgbClr val="002855"/>
                </a:solidFill>
                <a:latin typeface="Arial" panose="020B0604020202020204" pitchFamily="34" charset="0"/>
                <a:cs typeface="Arial" panose="020B0604020202020204" pitchFamily="34" charset="0"/>
              </a:rPr>
              <a:t>Background</a:t>
            </a:r>
            <a:endParaRPr lang="en-AU" sz="3000" b="1" dirty="0">
              <a:solidFill>
                <a:srgbClr val="002855"/>
              </a:solidFill>
              <a:latin typeface="Arial" panose="020B0604020202020204" pitchFamily="34" charset="0"/>
              <a:cs typeface="Arial" panose="020B0604020202020204" pitchFamily="34" charset="0"/>
            </a:endParaRPr>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BzAB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itreEbYreKMeioBWLrGsCx8Y6DpDbBHqcd0Bkcl41Rh+m+t+vGvj5rcejfEv4VSeaUdtakRsf3JEWM/+h1pRpqUuX1/IirUaXM32/M9k2r/AHR+VG1f7o/KlorMu4V82ftk3AsfF/w11AnHkaoX/wC+ZIj/AEr6Tr5k/b6jK+H/AAneKpzFfyjcO2VUj+VdWC/jJf1sc+K/hM+m6KraTdC90u0vF6TwJKP+BKD/AFqzXKdAV8//ALd1r53wgsboHm31eL8mjkH+FfQFeJ/trw+Z8Cbx8f6q+t3/APHsf1rowjtWj6mOIV6Uj0X4S3o1H4X+GLxTnzNKt/zEYB/lXT159+zhN5/wO8Jyf9OIX8mYf0r0GsqqtNrzLpu8EwryL9sGLzfgBr/qj2zD8J0r12vK/wBrGGSf4BeJViXcUSFz9BMhJq8P/Fj6omt/Dl6Dv2UZvO+AXhhv7sUq/lM4r1KvHP2Nrlbj4DaSisGME88TY7HeTj/x6vY6MQrVZerCj/Dj6BXA/tEx+d8D/FyYz/xLZG/LB/pXfVxPx5/5Iz4u/wCwVP8A+g1NL+JH1KqfAzz79hn/AJIi3/YWuP8A0GOvd68I/YZ/5Ii3/YWuP/QY693rTF/xpepGH/hRCuJ+PP8AyRnxd/2Cp/8A0GuuuL6zt7y3s57iOOe53CCNmwZCoyQPXA5rkfjz/wAkZ8Xf9gqf/wBBrOl8cfUup8DPPv2Gf+SIt/2Frj/0GOvd6+cv2QvEeh+Fv2e5tW8QapbadZR6vcAyzvgZ2pwO5PsK+h7G6t76zhvLSZZredBJFIpyGUjII/CtcWn7aT8zPDtezivI5T4xeF7rxZ4DvbDTLh7XVoMXWm3EbbXiuI/mQgjpnp+NeYfA/wCJ1p8VfDGqfDnx3i28RC3ltblPuG6jwVZl9HHcfjX0BXxn+178ONU8K+NY/iT4WS5itbuUS3MlsCDaXI/jyOgbrn1zWmFUan7uWj6PzIxHND95H5nDeLtFttZ+I2j/AAd8G3Nzc6Rpt+8HnStkzTuw8+YgcfKF2j/d96+/NLs4dO021sLdQsNtEsSAdgowP5V8xfsR/De8tTdfEbXbeRJrpDFpwlB3MpPzy8+vQHvzX1NTx1ROSgnt+fUWEg1FzfX8gpHRZEKSKrKeoIyDRRXCdYKqqoVVCqOAAMAUtFFAH//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Shape">
            <a:extLst>
              <a:ext uri="{FF2B5EF4-FFF2-40B4-BE49-F238E27FC236}">
                <a16:creationId xmlns:a16="http://schemas.microsoft.com/office/drawing/2014/main" id="{035C42E5-20BB-4C6C-BC27-504580B81759}"/>
              </a:ext>
            </a:extLst>
          </p:cNvPr>
          <p:cNvSpPr/>
          <p:nvPr/>
        </p:nvSpPr>
        <p:spPr>
          <a:xfrm>
            <a:off x="143067" y="4471879"/>
            <a:ext cx="8774692" cy="236120"/>
          </a:xfrm>
          <a:custGeom>
            <a:avLst/>
            <a:gdLst/>
            <a:ahLst/>
            <a:cxnLst>
              <a:cxn ang="0">
                <a:pos x="wd2" y="hd2"/>
              </a:cxn>
              <a:cxn ang="5400000">
                <a:pos x="wd2" y="hd2"/>
              </a:cxn>
              <a:cxn ang="10800000">
                <a:pos x="wd2" y="hd2"/>
              </a:cxn>
              <a:cxn ang="16200000">
                <a:pos x="wd2" y="hd2"/>
              </a:cxn>
            </a:cxnLst>
            <a:rect l="0" t="0" r="r" b="b"/>
            <a:pathLst>
              <a:path w="21582" h="21600" extrusionOk="0">
                <a:moveTo>
                  <a:pt x="21473" y="0"/>
                </a:moveTo>
                <a:cubicBezTo>
                  <a:pt x="21357" y="0"/>
                  <a:pt x="21242" y="0"/>
                  <a:pt x="21126" y="0"/>
                </a:cubicBezTo>
                <a:cubicBezTo>
                  <a:pt x="21011" y="0"/>
                  <a:pt x="20896" y="0"/>
                  <a:pt x="20780" y="0"/>
                </a:cubicBezTo>
                <a:cubicBezTo>
                  <a:pt x="20566" y="0"/>
                  <a:pt x="20344" y="313"/>
                  <a:pt x="20129" y="626"/>
                </a:cubicBezTo>
                <a:cubicBezTo>
                  <a:pt x="19899" y="939"/>
                  <a:pt x="19676" y="1252"/>
                  <a:pt x="19445" y="1565"/>
                </a:cubicBezTo>
                <a:cubicBezTo>
                  <a:pt x="19330" y="1878"/>
                  <a:pt x="19223" y="1878"/>
                  <a:pt x="19107" y="1878"/>
                </a:cubicBezTo>
                <a:cubicBezTo>
                  <a:pt x="18967" y="1878"/>
                  <a:pt x="18827" y="2191"/>
                  <a:pt x="18687" y="2191"/>
                </a:cubicBezTo>
                <a:cubicBezTo>
                  <a:pt x="18473" y="2504"/>
                  <a:pt x="18267" y="2504"/>
                  <a:pt x="18053" y="2504"/>
                </a:cubicBezTo>
                <a:cubicBezTo>
                  <a:pt x="17789" y="2817"/>
                  <a:pt x="17533" y="2817"/>
                  <a:pt x="17270" y="3130"/>
                </a:cubicBezTo>
                <a:cubicBezTo>
                  <a:pt x="16825" y="3443"/>
                  <a:pt x="16371" y="4383"/>
                  <a:pt x="15926" y="5009"/>
                </a:cubicBezTo>
                <a:cubicBezTo>
                  <a:pt x="15448" y="5635"/>
                  <a:pt x="14970" y="6261"/>
                  <a:pt x="14492" y="6887"/>
                </a:cubicBezTo>
                <a:cubicBezTo>
                  <a:pt x="14006" y="7513"/>
                  <a:pt x="13520" y="8452"/>
                  <a:pt x="13034" y="9391"/>
                </a:cubicBezTo>
                <a:cubicBezTo>
                  <a:pt x="12564" y="10331"/>
                  <a:pt x="12094" y="11270"/>
                  <a:pt x="11633" y="11896"/>
                </a:cubicBezTo>
                <a:cubicBezTo>
                  <a:pt x="11385" y="12209"/>
                  <a:pt x="11146" y="12522"/>
                  <a:pt x="10899" y="12835"/>
                </a:cubicBezTo>
                <a:cubicBezTo>
                  <a:pt x="10660" y="13148"/>
                  <a:pt x="10421" y="13148"/>
                  <a:pt x="10182" y="13148"/>
                </a:cubicBezTo>
                <a:cubicBezTo>
                  <a:pt x="9952" y="13148"/>
                  <a:pt x="9713" y="13148"/>
                  <a:pt x="9482" y="13148"/>
                </a:cubicBezTo>
                <a:cubicBezTo>
                  <a:pt x="9259" y="13148"/>
                  <a:pt x="9037" y="13148"/>
                  <a:pt x="8814" y="13148"/>
                </a:cubicBezTo>
                <a:cubicBezTo>
                  <a:pt x="8699" y="13148"/>
                  <a:pt x="8584" y="13148"/>
                  <a:pt x="8468" y="13148"/>
                </a:cubicBezTo>
                <a:cubicBezTo>
                  <a:pt x="8361" y="13148"/>
                  <a:pt x="8254" y="13148"/>
                  <a:pt x="8138" y="13148"/>
                </a:cubicBezTo>
                <a:cubicBezTo>
                  <a:pt x="8007" y="13148"/>
                  <a:pt x="7875" y="12835"/>
                  <a:pt x="7743" y="12835"/>
                </a:cubicBezTo>
                <a:cubicBezTo>
                  <a:pt x="7644" y="12835"/>
                  <a:pt x="7553" y="12835"/>
                  <a:pt x="7454" y="12522"/>
                </a:cubicBezTo>
                <a:cubicBezTo>
                  <a:pt x="7224" y="12209"/>
                  <a:pt x="7001" y="11896"/>
                  <a:pt x="6770" y="11583"/>
                </a:cubicBezTo>
                <a:cubicBezTo>
                  <a:pt x="6531" y="11270"/>
                  <a:pt x="6292" y="10957"/>
                  <a:pt x="6062" y="10644"/>
                </a:cubicBezTo>
                <a:cubicBezTo>
                  <a:pt x="5814" y="10644"/>
                  <a:pt x="5575" y="10331"/>
                  <a:pt x="5328" y="10331"/>
                </a:cubicBezTo>
                <a:cubicBezTo>
                  <a:pt x="5081" y="10331"/>
                  <a:pt x="4834" y="10018"/>
                  <a:pt x="4578" y="10018"/>
                </a:cubicBezTo>
                <a:cubicBezTo>
                  <a:pt x="4331" y="10018"/>
                  <a:pt x="4076" y="9705"/>
                  <a:pt x="3828" y="9392"/>
                </a:cubicBezTo>
                <a:cubicBezTo>
                  <a:pt x="3589" y="9079"/>
                  <a:pt x="3350" y="9079"/>
                  <a:pt x="3120" y="9079"/>
                </a:cubicBezTo>
                <a:cubicBezTo>
                  <a:pt x="3013" y="9079"/>
                  <a:pt x="2905" y="9079"/>
                  <a:pt x="2806" y="9079"/>
                </a:cubicBezTo>
                <a:cubicBezTo>
                  <a:pt x="2708" y="9079"/>
                  <a:pt x="2600" y="9079"/>
                  <a:pt x="2502" y="9079"/>
                </a:cubicBezTo>
                <a:cubicBezTo>
                  <a:pt x="2460" y="9079"/>
                  <a:pt x="2419" y="9079"/>
                  <a:pt x="2378" y="9079"/>
                </a:cubicBezTo>
                <a:cubicBezTo>
                  <a:pt x="2296" y="9079"/>
                  <a:pt x="2213" y="9079"/>
                  <a:pt x="2131" y="9079"/>
                </a:cubicBezTo>
                <a:cubicBezTo>
                  <a:pt x="1991" y="9079"/>
                  <a:pt x="1859" y="8766"/>
                  <a:pt x="1719" y="8766"/>
                </a:cubicBezTo>
                <a:cubicBezTo>
                  <a:pt x="1579" y="8766"/>
                  <a:pt x="1438" y="8453"/>
                  <a:pt x="1307" y="8453"/>
                </a:cubicBezTo>
                <a:cubicBezTo>
                  <a:pt x="1183" y="8453"/>
                  <a:pt x="1068" y="8453"/>
                  <a:pt x="944" y="8140"/>
                </a:cubicBezTo>
                <a:cubicBezTo>
                  <a:pt x="862" y="8140"/>
                  <a:pt x="779" y="8140"/>
                  <a:pt x="697" y="7827"/>
                </a:cubicBezTo>
                <a:cubicBezTo>
                  <a:pt x="631" y="7827"/>
                  <a:pt x="557" y="7514"/>
                  <a:pt x="491" y="7514"/>
                </a:cubicBezTo>
                <a:cubicBezTo>
                  <a:pt x="425" y="7514"/>
                  <a:pt x="359" y="7201"/>
                  <a:pt x="293" y="7201"/>
                </a:cubicBezTo>
                <a:cubicBezTo>
                  <a:pt x="260" y="7201"/>
                  <a:pt x="219" y="7201"/>
                  <a:pt x="186" y="7201"/>
                </a:cubicBezTo>
                <a:cubicBezTo>
                  <a:pt x="169" y="7201"/>
                  <a:pt x="153" y="7201"/>
                  <a:pt x="145" y="7201"/>
                </a:cubicBezTo>
                <a:cubicBezTo>
                  <a:pt x="120" y="7201"/>
                  <a:pt x="95" y="7201"/>
                  <a:pt x="62" y="7514"/>
                </a:cubicBezTo>
                <a:cubicBezTo>
                  <a:pt x="54" y="7514"/>
                  <a:pt x="46" y="7514"/>
                  <a:pt x="37" y="7827"/>
                </a:cubicBezTo>
                <a:cubicBezTo>
                  <a:pt x="-12" y="8766"/>
                  <a:pt x="-4" y="11270"/>
                  <a:pt x="13" y="12836"/>
                </a:cubicBezTo>
                <a:cubicBezTo>
                  <a:pt x="21" y="13775"/>
                  <a:pt x="46" y="14714"/>
                  <a:pt x="62" y="15340"/>
                </a:cubicBezTo>
                <a:cubicBezTo>
                  <a:pt x="79" y="15653"/>
                  <a:pt x="95" y="15966"/>
                  <a:pt x="112" y="15653"/>
                </a:cubicBezTo>
                <a:cubicBezTo>
                  <a:pt x="112" y="15653"/>
                  <a:pt x="103" y="15653"/>
                  <a:pt x="103" y="15653"/>
                </a:cubicBezTo>
                <a:cubicBezTo>
                  <a:pt x="161" y="15340"/>
                  <a:pt x="219" y="15340"/>
                  <a:pt x="276" y="15340"/>
                </a:cubicBezTo>
                <a:cubicBezTo>
                  <a:pt x="293" y="15340"/>
                  <a:pt x="309" y="15340"/>
                  <a:pt x="326" y="15340"/>
                </a:cubicBezTo>
                <a:cubicBezTo>
                  <a:pt x="351" y="15340"/>
                  <a:pt x="367" y="15340"/>
                  <a:pt x="392" y="15340"/>
                </a:cubicBezTo>
                <a:cubicBezTo>
                  <a:pt x="425" y="15340"/>
                  <a:pt x="458" y="15340"/>
                  <a:pt x="491" y="15653"/>
                </a:cubicBezTo>
                <a:cubicBezTo>
                  <a:pt x="557" y="15653"/>
                  <a:pt x="623" y="15966"/>
                  <a:pt x="680" y="15966"/>
                </a:cubicBezTo>
                <a:cubicBezTo>
                  <a:pt x="730" y="15966"/>
                  <a:pt x="787" y="15966"/>
                  <a:pt x="837" y="16279"/>
                </a:cubicBezTo>
                <a:cubicBezTo>
                  <a:pt x="960" y="16279"/>
                  <a:pt x="1084" y="16592"/>
                  <a:pt x="1208" y="16592"/>
                </a:cubicBezTo>
                <a:cubicBezTo>
                  <a:pt x="1323" y="16592"/>
                  <a:pt x="1430" y="16592"/>
                  <a:pt x="1546" y="16905"/>
                </a:cubicBezTo>
                <a:cubicBezTo>
                  <a:pt x="1653" y="16905"/>
                  <a:pt x="1752" y="17218"/>
                  <a:pt x="1859" y="17218"/>
                </a:cubicBezTo>
                <a:cubicBezTo>
                  <a:pt x="1974" y="17218"/>
                  <a:pt x="2081" y="17531"/>
                  <a:pt x="2197" y="17531"/>
                </a:cubicBezTo>
                <a:cubicBezTo>
                  <a:pt x="2452" y="17531"/>
                  <a:pt x="2708" y="17531"/>
                  <a:pt x="2963" y="17531"/>
                </a:cubicBezTo>
                <a:cubicBezTo>
                  <a:pt x="3202" y="17531"/>
                  <a:pt x="3449" y="17531"/>
                  <a:pt x="3688" y="17531"/>
                </a:cubicBezTo>
                <a:cubicBezTo>
                  <a:pt x="3795" y="17531"/>
                  <a:pt x="3894" y="17531"/>
                  <a:pt x="4001" y="17844"/>
                </a:cubicBezTo>
                <a:cubicBezTo>
                  <a:pt x="4109" y="17844"/>
                  <a:pt x="4216" y="18157"/>
                  <a:pt x="4323" y="18157"/>
                </a:cubicBezTo>
                <a:cubicBezTo>
                  <a:pt x="4554" y="18157"/>
                  <a:pt x="4776" y="18470"/>
                  <a:pt x="5007" y="18470"/>
                </a:cubicBezTo>
                <a:cubicBezTo>
                  <a:pt x="5246" y="18470"/>
                  <a:pt x="5485" y="18470"/>
                  <a:pt x="5724" y="18783"/>
                </a:cubicBezTo>
                <a:cubicBezTo>
                  <a:pt x="5880" y="18783"/>
                  <a:pt x="6037" y="19096"/>
                  <a:pt x="6194" y="19096"/>
                </a:cubicBezTo>
                <a:cubicBezTo>
                  <a:pt x="6284" y="19096"/>
                  <a:pt x="6367" y="19409"/>
                  <a:pt x="6457" y="19409"/>
                </a:cubicBezTo>
                <a:cubicBezTo>
                  <a:pt x="6705" y="19722"/>
                  <a:pt x="6952" y="20035"/>
                  <a:pt x="7191" y="20348"/>
                </a:cubicBezTo>
                <a:cubicBezTo>
                  <a:pt x="7298" y="20661"/>
                  <a:pt x="7413" y="20661"/>
                  <a:pt x="7520" y="20661"/>
                </a:cubicBezTo>
                <a:cubicBezTo>
                  <a:pt x="7652" y="20661"/>
                  <a:pt x="7784" y="20974"/>
                  <a:pt x="7916" y="20974"/>
                </a:cubicBezTo>
                <a:cubicBezTo>
                  <a:pt x="8155" y="21287"/>
                  <a:pt x="8394" y="21287"/>
                  <a:pt x="8641" y="21287"/>
                </a:cubicBezTo>
                <a:cubicBezTo>
                  <a:pt x="9119" y="21600"/>
                  <a:pt x="9597" y="21600"/>
                  <a:pt x="10075" y="21600"/>
                </a:cubicBezTo>
                <a:cubicBezTo>
                  <a:pt x="10306" y="21600"/>
                  <a:pt x="10537" y="21287"/>
                  <a:pt x="10767" y="21287"/>
                </a:cubicBezTo>
                <a:cubicBezTo>
                  <a:pt x="10866" y="21287"/>
                  <a:pt x="10973" y="20974"/>
                  <a:pt x="11072" y="20974"/>
                </a:cubicBezTo>
                <a:cubicBezTo>
                  <a:pt x="11179" y="20974"/>
                  <a:pt x="11287" y="20661"/>
                  <a:pt x="11385" y="20661"/>
                </a:cubicBezTo>
                <a:cubicBezTo>
                  <a:pt x="11872" y="19722"/>
                  <a:pt x="12358" y="19096"/>
                  <a:pt x="12844" y="18157"/>
                </a:cubicBezTo>
                <a:cubicBezTo>
                  <a:pt x="13297" y="17217"/>
                  <a:pt x="13751" y="16278"/>
                  <a:pt x="14204" y="15652"/>
                </a:cubicBezTo>
                <a:cubicBezTo>
                  <a:pt x="14443" y="15339"/>
                  <a:pt x="14674" y="15026"/>
                  <a:pt x="14913" y="14713"/>
                </a:cubicBezTo>
                <a:cubicBezTo>
                  <a:pt x="15168" y="14400"/>
                  <a:pt x="15415" y="14087"/>
                  <a:pt x="15671" y="13774"/>
                </a:cubicBezTo>
                <a:cubicBezTo>
                  <a:pt x="16157" y="13148"/>
                  <a:pt x="16652" y="12522"/>
                  <a:pt x="17138" y="11896"/>
                </a:cubicBezTo>
                <a:cubicBezTo>
                  <a:pt x="17599" y="11269"/>
                  <a:pt x="18053" y="10956"/>
                  <a:pt x="18514" y="10956"/>
                </a:cubicBezTo>
                <a:cubicBezTo>
                  <a:pt x="18613" y="10956"/>
                  <a:pt x="18712" y="10956"/>
                  <a:pt x="18811" y="10643"/>
                </a:cubicBezTo>
                <a:cubicBezTo>
                  <a:pt x="18934" y="10643"/>
                  <a:pt x="19058" y="10643"/>
                  <a:pt x="19190" y="10330"/>
                </a:cubicBezTo>
                <a:cubicBezTo>
                  <a:pt x="19437" y="10017"/>
                  <a:pt x="19684" y="9704"/>
                  <a:pt x="19923" y="9391"/>
                </a:cubicBezTo>
                <a:cubicBezTo>
                  <a:pt x="20187" y="9078"/>
                  <a:pt x="20459" y="8452"/>
                  <a:pt x="20723" y="8452"/>
                </a:cubicBezTo>
                <a:cubicBezTo>
                  <a:pt x="20838" y="8452"/>
                  <a:pt x="20953" y="8452"/>
                  <a:pt x="21069" y="8452"/>
                </a:cubicBezTo>
                <a:cubicBezTo>
                  <a:pt x="21217" y="8452"/>
                  <a:pt x="21374" y="8452"/>
                  <a:pt x="21522" y="8452"/>
                </a:cubicBezTo>
                <a:cubicBezTo>
                  <a:pt x="21572" y="8452"/>
                  <a:pt x="21588" y="5948"/>
                  <a:pt x="21580" y="4382"/>
                </a:cubicBezTo>
                <a:cubicBezTo>
                  <a:pt x="21572" y="2191"/>
                  <a:pt x="21530" y="0"/>
                  <a:pt x="21473" y="0"/>
                </a:cubicBezTo>
                <a:cubicBezTo>
                  <a:pt x="21473" y="0"/>
                  <a:pt x="21473" y="0"/>
                  <a:pt x="21473" y="0"/>
                </a:cubicBezTo>
                <a:lnTo>
                  <a:pt x="21473" y="0"/>
                </a:lnTo>
                <a:lnTo>
                  <a:pt x="21473" y="0"/>
                </a:lnTo>
                <a:close/>
              </a:path>
            </a:pathLst>
          </a:custGeom>
          <a:solidFill>
            <a:srgbClr val="002855"/>
          </a:solidFill>
          <a:ln w="12700">
            <a:solidFill>
              <a:srgbClr val="002855"/>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0" name="Shape">
            <a:extLst>
              <a:ext uri="{FF2B5EF4-FFF2-40B4-BE49-F238E27FC236}">
                <a16:creationId xmlns:a16="http://schemas.microsoft.com/office/drawing/2014/main" id="{D0D67A0D-228F-47F7-995E-57F5D021D99E}"/>
              </a:ext>
            </a:extLst>
          </p:cNvPr>
          <p:cNvSpPr/>
          <p:nvPr/>
        </p:nvSpPr>
        <p:spPr>
          <a:xfrm>
            <a:off x="577732" y="2830916"/>
            <a:ext cx="2957749" cy="1059173"/>
          </a:xfrm>
          <a:custGeom>
            <a:avLst/>
            <a:gdLst/>
            <a:ahLst/>
            <a:cxnLst>
              <a:cxn ang="0">
                <a:pos x="wd2" y="hd2"/>
              </a:cxn>
              <a:cxn ang="5400000">
                <a:pos x="wd2" y="hd2"/>
              </a:cxn>
              <a:cxn ang="10800000">
                <a:pos x="wd2" y="hd2"/>
              </a:cxn>
              <a:cxn ang="16200000">
                <a:pos x="wd2" y="hd2"/>
              </a:cxn>
            </a:cxnLst>
            <a:rect l="0" t="0" r="r" b="b"/>
            <a:pathLst>
              <a:path w="21572" h="21600" extrusionOk="0">
                <a:moveTo>
                  <a:pt x="21550" y="16056"/>
                </a:moveTo>
                <a:cubicBezTo>
                  <a:pt x="21525" y="15840"/>
                  <a:pt x="21500" y="15696"/>
                  <a:pt x="21476" y="15480"/>
                </a:cubicBezTo>
                <a:cubicBezTo>
                  <a:pt x="21451" y="15336"/>
                  <a:pt x="21426" y="15192"/>
                  <a:pt x="21401" y="15048"/>
                </a:cubicBezTo>
                <a:cubicBezTo>
                  <a:pt x="21376" y="14904"/>
                  <a:pt x="21351" y="14760"/>
                  <a:pt x="21326" y="14616"/>
                </a:cubicBezTo>
                <a:cubicBezTo>
                  <a:pt x="21326" y="14544"/>
                  <a:pt x="21301" y="14472"/>
                  <a:pt x="21301" y="14400"/>
                </a:cubicBezTo>
                <a:cubicBezTo>
                  <a:pt x="21301" y="14328"/>
                  <a:pt x="21276" y="14256"/>
                  <a:pt x="21276" y="14184"/>
                </a:cubicBezTo>
                <a:cubicBezTo>
                  <a:pt x="21276" y="14112"/>
                  <a:pt x="21252" y="14040"/>
                  <a:pt x="21252" y="13968"/>
                </a:cubicBezTo>
                <a:cubicBezTo>
                  <a:pt x="21252" y="13896"/>
                  <a:pt x="21227" y="13896"/>
                  <a:pt x="21227" y="13896"/>
                </a:cubicBezTo>
                <a:cubicBezTo>
                  <a:pt x="21227" y="13824"/>
                  <a:pt x="21202" y="13824"/>
                  <a:pt x="21202" y="13752"/>
                </a:cubicBezTo>
                <a:cubicBezTo>
                  <a:pt x="21177" y="13608"/>
                  <a:pt x="21127" y="13464"/>
                  <a:pt x="21102" y="13320"/>
                </a:cubicBezTo>
                <a:cubicBezTo>
                  <a:pt x="21077" y="13176"/>
                  <a:pt x="21028" y="13032"/>
                  <a:pt x="21003" y="12888"/>
                </a:cubicBezTo>
                <a:cubicBezTo>
                  <a:pt x="21003" y="12816"/>
                  <a:pt x="20978" y="12816"/>
                  <a:pt x="20978" y="12744"/>
                </a:cubicBezTo>
                <a:cubicBezTo>
                  <a:pt x="20978" y="12672"/>
                  <a:pt x="20953" y="12672"/>
                  <a:pt x="20953" y="12600"/>
                </a:cubicBezTo>
                <a:cubicBezTo>
                  <a:pt x="20928" y="12528"/>
                  <a:pt x="20903" y="12456"/>
                  <a:pt x="20878" y="12384"/>
                </a:cubicBezTo>
                <a:cubicBezTo>
                  <a:pt x="20853" y="12096"/>
                  <a:pt x="20829" y="11880"/>
                  <a:pt x="20804" y="11592"/>
                </a:cubicBezTo>
                <a:cubicBezTo>
                  <a:pt x="20804" y="11520"/>
                  <a:pt x="20779" y="11448"/>
                  <a:pt x="20779" y="11376"/>
                </a:cubicBezTo>
                <a:cubicBezTo>
                  <a:pt x="20804" y="11304"/>
                  <a:pt x="20804" y="11160"/>
                  <a:pt x="20804" y="11016"/>
                </a:cubicBezTo>
                <a:cubicBezTo>
                  <a:pt x="20804" y="10872"/>
                  <a:pt x="20779" y="10800"/>
                  <a:pt x="20754" y="10728"/>
                </a:cubicBezTo>
                <a:cubicBezTo>
                  <a:pt x="20754" y="10584"/>
                  <a:pt x="20729" y="10368"/>
                  <a:pt x="20729" y="10224"/>
                </a:cubicBezTo>
                <a:cubicBezTo>
                  <a:pt x="20729" y="10224"/>
                  <a:pt x="20729" y="10224"/>
                  <a:pt x="20729" y="10224"/>
                </a:cubicBezTo>
                <a:cubicBezTo>
                  <a:pt x="20729" y="10224"/>
                  <a:pt x="20729" y="10152"/>
                  <a:pt x="20729" y="10152"/>
                </a:cubicBezTo>
                <a:cubicBezTo>
                  <a:pt x="20754" y="9936"/>
                  <a:pt x="20754" y="9648"/>
                  <a:pt x="20754" y="9432"/>
                </a:cubicBezTo>
                <a:cubicBezTo>
                  <a:pt x="20754" y="9144"/>
                  <a:pt x="20779" y="8856"/>
                  <a:pt x="20779" y="8568"/>
                </a:cubicBezTo>
                <a:cubicBezTo>
                  <a:pt x="20804" y="8064"/>
                  <a:pt x="20804" y="7488"/>
                  <a:pt x="20829" y="6984"/>
                </a:cubicBezTo>
                <a:cubicBezTo>
                  <a:pt x="20829" y="6840"/>
                  <a:pt x="20829" y="6696"/>
                  <a:pt x="20829" y="6552"/>
                </a:cubicBezTo>
                <a:cubicBezTo>
                  <a:pt x="20829" y="6480"/>
                  <a:pt x="20829" y="6408"/>
                  <a:pt x="20829" y="6336"/>
                </a:cubicBezTo>
                <a:cubicBezTo>
                  <a:pt x="20829" y="6264"/>
                  <a:pt x="20829" y="6192"/>
                  <a:pt x="20829" y="6120"/>
                </a:cubicBezTo>
                <a:cubicBezTo>
                  <a:pt x="20829" y="5976"/>
                  <a:pt x="20829" y="5904"/>
                  <a:pt x="20829" y="5760"/>
                </a:cubicBezTo>
                <a:cubicBezTo>
                  <a:pt x="20829" y="5688"/>
                  <a:pt x="20829" y="5688"/>
                  <a:pt x="20829" y="5616"/>
                </a:cubicBezTo>
                <a:cubicBezTo>
                  <a:pt x="20829" y="5616"/>
                  <a:pt x="20829" y="5544"/>
                  <a:pt x="20829" y="5544"/>
                </a:cubicBezTo>
                <a:cubicBezTo>
                  <a:pt x="20853" y="5472"/>
                  <a:pt x="20878" y="5400"/>
                  <a:pt x="20878" y="5328"/>
                </a:cubicBezTo>
                <a:cubicBezTo>
                  <a:pt x="20878" y="5256"/>
                  <a:pt x="20878" y="5112"/>
                  <a:pt x="20878" y="5040"/>
                </a:cubicBezTo>
                <a:cubicBezTo>
                  <a:pt x="20853" y="4896"/>
                  <a:pt x="20804" y="4824"/>
                  <a:pt x="20779" y="4824"/>
                </a:cubicBezTo>
                <a:cubicBezTo>
                  <a:pt x="20779" y="4824"/>
                  <a:pt x="20779" y="4824"/>
                  <a:pt x="20779" y="4824"/>
                </a:cubicBezTo>
                <a:cubicBezTo>
                  <a:pt x="20754" y="4824"/>
                  <a:pt x="20729" y="4824"/>
                  <a:pt x="20704" y="4824"/>
                </a:cubicBezTo>
                <a:cubicBezTo>
                  <a:pt x="20629" y="4824"/>
                  <a:pt x="20580" y="4824"/>
                  <a:pt x="20505" y="4824"/>
                </a:cubicBezTo>
                <a:cubicBezTo>
                  <a:pt x="20480" y="4824"/>
                  <a:pt x="20430" y="4824"/>
                  <a:pt x="20405" y="4824"/>
                </a:cubicBezTo>
                <a:cubicBezTo>
                  <a:pt x="20381" y="4824"/>
                  <a:pt x="20381" y="4824"/>
                  <a:pt x="20356" y="4824"/>
                </a:cubicBezTo>
                <a:cubicBezTo>
                  <a:pt x="20281" y="4824"/>
                  <a:pt x="20206" y="4824"/>
                  <a:pt x="20157" y="4824"/>
                </a:cubicBezTo>
                <a:cubicBezTo>
                  <a:pt x="20132" y="4824"/>
                  <a:pt x="20107" y="4824"/>
                  <a:pt x="20057" y="4824"/>
                </a:cubicBezTo>
                <a:cubicBezTo>
                  <a:pt x="20007" y="4824"/>
                  <a:pt x="19958" y="4824"/>
                  <a:pt x="19908" y="4824"/>
                </a:cubicBezTo>
                <a:cubicBezTo>
                  <a:pt x="19858" y="4824"/>
                  <a:pt x="19783" y="4824"/>
                  <a:pt x="19734" y="4824"/>
                </a:cubicBezTo>
                <a:cubicBezTo>
                  <a:pt x="19659" y="4824"/>
                  <a:pt x="19584" y="4824"/>
                  <a:pt x="19510" y="4824"/>
                </a:cubicBezTo>
                <a:cubicBezTo>
                  <a:pt x="19410" y="4824"/>
                  <a:pt x="19335" y="4824"/>
                  <a:pt x="19236" y="4824"/>
                </a:cubicBezTo>
                <a:cubicBezTo>
                  <a:pt x="19161" y="4824"/>
                  <a:pt x="19087" y="4824"/>
                  <a:pt x="18987" y="4824"/>
                </a:cubicBezTo>
                <a:cubicBezTo>
                  <a:pt x="18987" y="4824"/>
                  <a:pt x="18987" y="4752"/>
                  <a:pt x="18987" y="4752"/>
                </a:cubicBezTo>
                <a:cubicBezTo>
                  <a:pt x="18987" y="4680"/>
                  <a:pt x="18987" y="4608"/>
                  <a:pt x="18987" y="4608"/>
                </a:cubicBezTo>
                <a:cubicBezTo>
                  <a:pt x="18987" y="4464"/>
                  <a:pt x="18987" y="4320"/>
                  <a:pt x="18987" y="4176"/>
                </a:cubicBezTo>
                <a:cubicBezTo>
                  <a:pt x="18987" y="4032"/>
                  <a:pt x="18987" y="3960"/>
                  <a:pt x="18987" y="3816"/>
                </a:cubicBezTo>
                <a:cubicBezTo>
                  <a:pt x="18987" y="3672"/>
                  <a:pt x="18987" y="3528"/>
                  <a:pt x="18962" y="3456"/>
                </a:cubicBezTo>
                <a:cubicBezTo>
                  <a:pt x="18962" y="3312"/>
                  <a:pt x="18937" y="3168"/>
                  <a:pt x="18937" y="3024"/>
                </a:cubicBezTo>
                <a:cubicBezTo>
                  <a:pt x="18937" y="2880"/>
                  <a:pt x="18937" y="2736"/>
                  <a:pt x="18937" y="2592"/>
                </a:cubicBezTo>
                <a:cubicBezTo>
                  <a:pt x="18937" y="2448"/>
                  <a:pt x="18937" y="2376"/>
                  <a:pt x="18937" y="2232"/>
                </a:cubicBezTo>
                <a:cubicBezTo>
                  <a:pt x="18937" y="2088"/>
                  <a:pt x="18937" y="1944"/>
                  <a:pt x="18912" y="1800"/>
                </a:cubicBezTo>
                <a:cubicBezTo>
                  <a:pt x="18912" y="1656"/>
                  <a:pt x="18912" y="1584"/>
                  <a:pt x="18888" y="1440"/>
                </a:cubicBezTo>
                <a:cubicBezTo>
                  <a:pt x="18888" y="1368"/>
                  <a:pt x="18888" y="1368"/>
                  <a:pt x="18888" y="1296"/>
                </a:cubicBezTo>
                <a:cubicBezTo>
                  <a:pt x="18888" y="1224"/>
                  <a:pt x="18888" y="1224"/>
                  <a:pt x="18863" y="1152"/>
                </a:cubicBezTo>
                <a:cubicBezTo>
                  <a:pt x="18863" y="1152"/>
                  <a:pt x="18863" y="1152"/>
                  <a:pt x="18863" y="1152"/>
                </a:cubicBezTo>
                <a:cubicBezTo>
                  <a:pt x="18863" y="1080"/>
                  <a:pt x="18838" y="1080"/>
                  <a:pt x="18813" y="1008"/>
                </a:cubicBezTo>
                <a:cubicBezTo>
                  <a:pt x="18813" y="1008"/>
                  <a:pt x="18813" y="936"/>
                  <a:pt x="18813" y="936"/>
                </a:cubicBezTo>
                <a:cubicBezTo>
                  <a:pt x="18813" y="936"/>
                  <a:pt x="18813" y="936"/>
                  <a:pt x="18813" y="936"/>
                </a:cubicBezTo>
                <a:cubicBezTo>
                  <a:pt x="18813" y="936"/>
                  <a:pt x="18813" y="936"/>
                  <a:pt x="18813" y="936"/>
                </a:cubicBezTo>
                <a:cubicBezTo>
                  <a:pt x="18813" y="936"/>
                  <a:pt x="18813" y="936"/>
                  <a:pt x="18813" y="936"/>
                </a:cubicBezTo>
                <a:cubicBezTo>
                  <a:pt x="18813" y="936"/>
                  <a:pt x="18788" y="936"/>
                  <a:pt x="18788" y="1008"/>
                </a:cubicBezTo>
                <a:cubicBezTo>
                  <a:pt x="18788" y="1008"/>
                  <a:pt x="18788" y="1008"/>
                  <a:pt x="18788" y="1008"/>
                </a:cubicBezTo>
                <a:cubicBezTo>
                  <a:pt x="18788" y="1008"/>
                  <a:pt x="18788" y="1008"/>
                  <a:pt x="18788" y="1008"/>
                </a:cubicBezTo>
                <a:cubicBezTo>
                  <a:pt x="18788" y="1008"/>
                  <a:pt x="18788" y="1008"/>
                  <a:pt x="18788" y="936"/>
                </a:cubicBezTo>
                <a:cubicBezTo>
                  <a:pt x="18813" y="936"/>
                  <a:pt x="18813" y="864"/>
                  <a:pt x="18838" y="864"/>
                </a:cubicBezTo>
                <a:cubicBezTo>
                  <a:pt x="18888" y="720"/>
                  <a:pt x="18888" y="504"/>
                  <a:pt x="18863" y="360"/>
                </a:cubicBezTo>
                <a:cubicBezTo>
                  <a:pt x="18838" y="288"/>
                  <a:pt x="18813" y="216"/>
                  <a:pt x="18763" y="144"/>
                </a:cubicBezTo>
                <a:cubicBezTo>
                  <a:pt x="18738" y="144"/>
                  <a:pt x="18713" y="72"/>
                  <a:pt x="18688" y="72"/>
                </a:cubicBezTo>
                <a:cubicBezTo>
                  <a:pt x="18688" y="72"/>
                  <a:pt x="18688" y="72"/>
                  <a:pt x="18664" y="72"/>
                </a:cubicBezTo>
                <a:cubicBezTo>
                  <a:pt x="18639" y="72"/>
                  <a:pt x="18639" y="72"/>
                  <a:pt x="18614" y="72"/>
                </a:cubicBezTo>
                <a:cubicBezTo>
                  <a:pt x="18589" y="72"/>
                  <a:pt x="18564" y="72"/>
                  <a:pt x="18564" y="72"/>
                </a:cubicBezTo>
                <a:cubicBezTo>
                  <a:pt x="18489" y="72"/>
                  <a:pt x="18415" y="72"/>
                  <a:pt x="18340" y="72"/>
                </a:cubicBezTo>
                <a:cubicBezTo>
                  <a:pt x="18191" y="72"/>
                  <a:pt x="18017" y="72"/>
                  <a:pt x="17867" y="72"/>
                </a:cubicBezTo>
                <a:cubicBezTo>
                  <a:pt x="17718" y="72"/>
                  <a:pt x="17544" y="72"/>
                  <a:pt x="17394" y="72"/>
                </a:cubicBezTo>
                <a:cubicBezTo>
                  <a:pt x="17220" y="72"/>
                  <a:pt x="17071" y="0"/>
                  <a:pt x="16897" y="0"/>
                </a:cubicBezTo>
                <a:cubicBezTo>
                  <a:pt x="16822" y="0"/>
                  <a:pt x="16747" y="0"/>
                  <a:pt x="16698" y="0"/>
                </a:cubicBezTo>
                <a:cubicBezTo>
                  <a:pt x="16623" y="0"/>
                  <a:pt x="16548" y="0"/>
                  <a:pt x="16499" y="0"/>
                </a:cubicBezTo>
                <a:cubicBezTo>
                  <a:pt x="16424" y="0"/>
                  <a:pt x="16324" y="0"/>
                  <a:pt x="16250" y="0"/>
                </a:cubicBezTo>
                <a:cubicBezTo>
                  <a:pt x="16200" y="0"/>
                  <a:pt x="16125" y="0"/>
                  <a:pt x="16076" y="0"/>
                </a:cubicBezTo>
                <a:cubicBezTo>
                  <a:pt x="16001" y="0"/>
                  <a:pt x="15926" y="0"/>
                  <a:pt x="15852" y="0"/>
                </a:cubicBezTo>
                <a:cubicBezTo>
                  <a:pt x="15752" y="0"/>
                  <a:pt x="15652" y="0"/>
                  <a:pt x="15553" y="0"/>
                </a:cubicBezTo>
                <a:cubicBezTo>
                  <a:pt x="15404" y="0"/>
                  <a:pt x="15229" y="72"/>
                  <a:pt x="15080" y="72"/>
                </a:cubicBezTo>
                <a:cubicBezTo>
                  <a:pt x="14931" y="72"/>
                  <a:pt x="14757" y="144"/>
                  <a:pt x="14607" y="144"/>
                </a:cubicBezTo>
                <a:cubicBezTo>
                  <a:pt x="14433" y="144"/>
                  <a:pt x="14284" y="144"/>
                  <a:pt x="14110" y="144"/>
                </a:cubicBezTo>
                <a:cubicBezTo>
                  <a:pt x="13935" y="144"/>
                  <a:pt x="13786" y="144"/>
                  <a:pt x="13612" y="144"/>
                </a:cubicBezTo>
                <a:cubicBezTo>
                  <a:pt x="13438" y="144"/>
                  <a:pt x="13288" y="144"/>
                  <a:pt x="13114" y="144"/>
                </a:cubicBezTo>
                <a:cubicBezTo>
                  <a:pt x="12940" y="144"/>
                  <a:pt x="12766" y="144"/>
                  <a:pt x="12592" y="144"/>
                </a:cubicBezTo>
                <a:cubicBezTo>
                  <a:pt x="12567" y="144"/>
                  <a:pt x="12542" y="144"/>
                  <a:pt x="12492" y="144"/>
                </a:cubicBezTo>
                <a:cubicBezTo>
                  <a:pt x="12442" y="144"/>
                  <a:pt x="12417" y="144"/>
                  <a:pt x="12368" y="144"/>
                </a:cubicBezTo>
                <a:cubicBezTo>
                  <a:pt x="12268" y="144"/>
                  <a:pt x="12194" y="144"/>
                  <a:pt x="12094" y="72"/>
                </a:cubicBezTo>
                <a:cubicBezTo>
                  <a:pt x="11920" y="72"/>
                  <a:pt x="11770" y="72"/>
                  <a:pt x="11596" y="72"/>
                </a:cubicBezTo>
                <a:cubicBezTo>
                  <a:pt x="11522" y="72"/>
                  <a:pt x="11447" y="72"/>
                  <a:pt x="11372" y="72"/>
                </a:cubicBezTo>
                <a:cubicBezTo>
                  <a:pt x="11273" y="72"/>
                  <a:pt x="11198" y="72"/>
                  <a:pt x="11099" y="72"/>
                </a:cubicBezTo>
                <a:cubicBezTo>
                  <a:pt x="10999" y="72"/>
                  <a:pt x="10900" y="72"/>
                  <a:pt x="10825" y="72"/>
                </a:cubicBezTo>
                <a:cubicBezTo>
                  <a:pt x="10750" y="72"/>
                  <a:pt x="10676" y="72"/>
                  <a:pt x="10601" y="144"/>
                </a:cubicBezTo>
                <a:cubicBezTo>
                  <a:pt x="10576" y="144"/>
                  <a:pt x="10526" y="144"/>
                  <a:pt x="10501" y="144"/>
                </a:cubicBezTo>
                <a:cubicBezTo>
                  <a:pt x="10452" y="144"/>
                  <a:pt x="10427" y="144"/>
                  <a:pt x="10377" y="144"/>
                </a:cubicBezTo>
                <a:cubicBezTo>
                  <a:pt x="10302" y="144"/>
                  <a:pt x="10228" y="144"/>
                  <a:pt x="10153" y="144"/>
                </a:cubicBezTo>
                <a:cubicBezTo>
                  <a:pt x="9979" y="144"/>
                  <a:pt x="9829" y="144"/>
                  <a:pt x="9655" y="144"/>
                </a:cubicBezTo>
                <a:cubicBezTo>
                  <a:pt x="9332" y="144"/>
                  <a:pt x="8983" y="72"/>
                  <a:pt x="8660" y="72"/>
                </a:cubicBezTo>
                <a:cubicBezTo>
                  <a:pt x="8486" y="72"/>
                  <a:pt x="8336" y="72"/>
                  <a:pt x="8162" y="72"/>
                </a:cubicBezTo>
                <a:cubicBezTo>
                  <a:pt x="8063" y="72"/>
                  <a:pt x="7988" y="72"/>
                  <a:pt x="7888" y="72"/>
                </a:cubicBezTo>
                <a:cubicBezTo>
                  <a:pt x="7839" y="72"/>
                  <a:pt x="7814" y="72"/>
                  <a:pt x="7764" y="72"/>
                </a:cubicBezTo>
                <a:cubicBezTo>
                  <a:pt x="7714" y="72"/>
                  <a:pt x="7665" y="72"/>
                  <a:pt x="7640" y="72"/>
                </a:cubicBezTo>
                <a:cubicBezTo>
                  <a:pt x="7465" y="144"/>
                  <a:pt x="7316" y="144"/>
                  <a:pt x="7142" y="216"/>
                </a:cubicBezTo>
                <a:cubicBezTo>
                  <a:pt x="6993" y="216"/>
                  <a:pt x="6818" y="288"/>
                  <a:pt x="6669" y="360"/>
                </a:cubicBezTo>
                <a:cubicBezTo>
                  <a:pt x="6570" y="360"/>
                  <a:pt x="6470" y="432"/>
                  <a:pt x="6371" y="432"/>
                </a:cubicBezTo>
                <a:cubicBezTo>
                  <a:pt x="6246" y="432"/>
                  <a:pt x="6147" y="504"/>
                  <a:pt x="6022" y="504"/>
                </a:cubicBezTo>
                <a:cubicBezTo>
                  <a:pt x="5923" y="504"/>
                  <a:pt x="5798" y="576"/>
                  <a:pt x="5699" y="576"/>
                </a:cubicBezTo>
                <a:cubicBezTo>
                  <a:pt x="5599" y="576"/>
                  <a:pt x="5475" y="648"/>
                  <a:pt x="5375" y="648"/>
                </a:cubicBezTo>
                <a:cubicBezTo>
                  <a:pt x="5276" y="648"/>
                  <a:pt x="5176" y="648"/>
                  <a:pt x="5052" y="720"/>
                </a:cubicBezTo>
                <a:cubicBezTo>
                  <a:pt x="5052" y="720"/>
                  <a:pt x="5052" y="720"/>
                  <a:pt x="5052" y="720"/>
                </a:cubicBezTo>
                <a:cubicBezTo>
                  <a:pt x="5052" y="576"/>
                  <a:pt x="5002" y="360"/>
                  <a:pt x="4952" y="360"/>
                </a:cubicBezTo>
                <a:cubicBezTo>
                  <a:pt x="4952" y="360"/>
                  <a:pt x="4952" y="360"/>
                  <a:pt x="4952" y="360"/>
                </a:cubicBezTo>
                <a:cubicBezTo>
                  <a:pt x="4877" y="360"/>
                  <a:pt x="4803" y="360"/>
                  <a:pt x="4753" y="360"/>
                </a:cubicBezTo>
                <a:cubicBezTo>
                  <a:pt x="4703" y="360"/>
                  <a:pt x="4653" y="360"/>
                  <a:pt x="4604" y="360"/>
                </a:cubicBezTo>
                <a:cubicBezTo>
                  <a:pt x="4579" y="360"/>
                  <a:pt x="4554" y="360"/>
                  <a:pt x="4504" y="360"/>
                </a:cubicBezTo>
                <a:cubicBezTo>
                  <a:pt x="4454" y="360"/>
                  <a:pt x="4405" y="360"/>
                  <a:pt x="4380" y="360"/>
                </a:cubicBezTo>
                <a:cubicBezTo>
                  <a:pt x="4330" y="360"/>
                  <a:pt x="4280" y="360"/>
                  <a:pt x="4230" y="360"/>
                </a:cubicBezTo>
                <a:cubicBezTo>
                  <a:pt x="4205" y="360"/>
                  <a:pt x="4156" y="360"/>
                  <a:pt x="4131" y="360"/>
                </a:cubicBezTo>
                <a:cubicBezTo>
                  <a:pt x="4056" y="360"/>
                  <a:pt x="3957" y="432"/>
                  <a:pt x="3882" y="432"/>
                </a:cubicBezTo>
                <a:cubicBezTo>
                  <a:pt x="3857" y="432"/>
                  <a:pt x="3807" y="432"/>
                  <a:pt x="3782" y="432"/>
                </a:cubicBezTo>
                <a:cubicBezTo>
                  <a:pt x="3758" y="432"/>
                  <a:pt x="3708" y="432"/>
                  <a:pt x="3683" y="504"/>
                </a:cubicBezTo>
                <a:cubicBezTo>
                  <a:pt x="3683" y="504"/>
                  <a:pt x="3658" y="504"/>
                  <a:pt x="3658" y="504"/>
                </a:cubicBezTo>
                <a:cubicBezTo>
                  <a:pt x="3658" y="504"/>
                  <a:pt x="3633" y="504"/>
                  <a:pt x="3633" y="504"/>
                </a:cubicBezTo>
                <a:cubicBezTo>
                  <a:pt x="3608" y="432"/>
                  <a:pt x="3583" y="360"/>
                  <a:pt x="3558" y="360"/>
                </a:cubicBezTo>
                <a:cubicBezTo>
                  <a:pt x="3534" y="360"/>
                  <a:pt x="3534" y="360"/>
                  <a:pt x="3509" y="360"/>
                </a:cubicBezTo>
                <a:cubicBezTo>
                  <a:pt x="3484" y="360"/>
                  <a:pt x="3434" y="360"/>
                  <a:pt x="3409" y="432"/>
                </a:cubicBezTo>
                <a:cubicBezTo>
                  <a:pt x="3384" y="432"/>
                  <a:pt x="3384" y="504"/>
                  <a:pt x="3359" y="504"/>
                </a:cubicBezTo>
                <a:cubicBezTo>
                  <a:pt x="3335" y="576"/>
                  <a:pt x="3335" y="576"/>
                  <a:pt x="3310" y="648"/>
                </a:cubicBezTo>
                <a:cubicBezTo>
                  <a:pt x="3310" y="648"/>
                  <a:pt x="3285" y="720"/>
                  <a:pt x="3285" y="720"/>
                </a:cubicBezTo>
                <a:cubicBezTo>
                  <a:pt x="3285" y="792"/>
                  <a:pt x="3260" y="792"/>
                  <a:pt x="3260" y="864"/>
                </a:cubicBezTo>
                <a:cubicBezTo>
                  <a:pt x="3235" y="936"/>
                  <a:pt x="3210" y="1008"/>
                  <a:pt x="3185" y="1152"/>
                </a:cubicBezTo>
                <a:cubicBezTo>
                  <a:pt x="3135" y="1296"/>
                  <a:pt x="3086" y="1512"/>
                  <a:pt x="3036" y="1656"/>
                </a:cubicBezTo>
                <a:cubicBezTo>
                  <a:pt x="3011" y="1728"/>
                  <a:pt x="2986" y="1800"/>
                  <a:pt x="2961" y="1872"/>
                </a:cubicBezTo>
                <a:cubicBezTo>
                  <a:pt x="2936" y="1944"/>
                  <a:pt x="2911" y="2016"/>
                  <a:pt x="2911" y="2088"/>
                </a:cubicBezTo>
                <a:cubicBezTo>
                  <a:pt x="2887" y="2160"/>
                  <a:pt x="2862" y="2232"/>
                  <a:pt x="2837" y="2376"/>
                </a:cubicBezTo>
                <a:cubicBezTo>
                  <a:pt x="2812" y="2448"/>
                  <a:pt x="2812" y="2520"/>
                  <a:pt x="2787" y="2592"/>
                </a:cubicBezTo>
                <a:cubicBezTo>
                  <a:pt x="2762" y="2664"/>
                  <a:pt x="2737" y="2808"/>
                  <a:pt x="2737" y="2952"/>
                </a:cubicBezTo>
                <a:cubicBezTo>
                  <a:pt x="2737" y="3024"/>
                  <a:pt x="2737" y="3096"/>
                  <a:pt x="2737" y="3168"/>
                </a:cubicBezTo>
                <a:cubicBezTo>
                  <a:pt x="2737" y="3168"/>
                  <a:pt x="2737" y="3168"/>
                  <a:pt x="2737" y="3240"/>
                </a:cubicBezTo>
                <a:cubicBezTo>
                  <a:pt x="2737" y="3240"/>
                  <a:pt x="2712" y="3312"/>
                  <a:pt x="2712" y="3312"/>
                </a:cubicBezTo>
                <a:cubicBezTo>
                  <a:pt x="2663" y="3528"/>
                  <a:pt x="2688" y="3744"/>
                  <a:pt x="2737" y="3888"/>
                </a:cubicBezTo>
                <a:cubicBezTo>
                  <a:pt x="2737" y="3960"/>
                  <a:pt x="2737" y="3960"/>
                  <a:pt x="2737" y="4032"/>
                </a:cubicBezTo>
                <a:cubicBezTo>
                  <a:pt x="2737" y="4032"/>
                  <a:pt x="2737" y="4104"/>
                  <a:pt x="2737" y="4104"/>
                </a:cubicBezTo>
                <a:cubicBezTo>
                  <a:pt x="2737" y="4104"/>
                  <a:pt x="2737" y="4104"/>
                  <a:pt x="2712" y="4104"/>
                </a:cubicBezTo>
                <a:cubicBezTo>
                  <a:pt x="2712" y="4104"/>
                  <a:pt x="2712" y="4104"/>
                  <a:pt x="2712" y="4104"/>
                </a:cubicBezTo>
                <a:cubicBezTo>
                  <a:pt x="2712" y="4104"/>
                  <a:pt x="2712" y="4104"/>
                  <a:pt x="2712" y="4104"/>
                </a:cubicBezTo>
                <a:cubicBezTo>
                  <a:pt x="2712" y="4104"/>
                  <a:pt x="2688" y="4104"/>
                  <a:pt x="2688" y="4104"/>
                </a:cubicBezTo>
                <a:cubicBezTo>
                  <a:pt x="2688" y="4104"/>
                  <a:pt x="2663" y="4104"/>
                  <a:pt x="2663" y="4104"/>
                </a:cubicBezTo>
                <a:cubicBezTo>
                  <a:pt x="2638" y="4104"/>
                  <a:pt x="2613" y="4104"/>
                  <a:pt x="2588" y="4104"/>
                </a:cubicBezTo>
                <a:cubicBezTo>
                  <a:pt x="2538" y="4104"/>
                  <a:pt x="2513" y="4104"/>
                  <a:pt x="2464" y="4104"/>
                </a:cubicBezTo>
                <a:cubicBezTo>
                  <a:pt x="2389" y="4104"/>
                  <a:pt x="2289" y="4104"/>
                  <a:pt x="2215" y="4104"/>
                </a:cubicBezTo>
                <a:cubicBezTo>
                  <a:pt x="2140" y="4104"/>
                  <a:pt x="2065" y="4104"/>
                  <a:pt x="1966" y="4104"/>
                </a:cubicBezTo>
                <a:cubicBezTo>
                  <a:pt x="1891" y="4104"/>
                  <a:pt x="1792" y="4104"/>
                  <a:pt x="1717" y="4104"/>
                </a:cubicBezTo>
                <a:cubicBezTo>
                  <a:pt x="1642" y="4104"/>
                  <a:pt x="1593" y="4104"/>
                  <a:pt x="1518" y="4104"/>
                </a:cubicBezTo>
                <a:cubicBezTo>
                  <a:pt x="1443" y="4104"/>
                  <a:pt x="1369" y="4104"/>
                  <a:pt x="1294" y="4104"/>
                </a:cubicBezTo>
                <a:cubicBezTo>
                  <a:pt x="1219" y="4104"/>
                  <a:pt x="1170" y="4104"/>
                  <a:pt x="1095" y="4104"/>
                </a:cubicBezTo>
                <a:cubicBezTo>
                  <a:pt x="1045" y="4104"/>
                  <a:pt x="995" y="4104"/>
                  <a:pt x="946" y="4104"/>
                </a:cubicBezTo>
                <a:cubicBezTo>
                  <a:pt x="921" y="4104"/>
                  <a:pt x="921" y="4104"/>
                  <a:pt x="896" y="4104"/>
                </a:cubicBezTo>
                <a:cubicBezTo>
                  <a:pt x="896" y="4104"/>
                  <a:pt x="896" y="4104"/>
                  <a:pt x="896" y="4104"/>
                </a:cubicBezTo>
                <a:cubicBezTo>
                  <a:pt x="871" y="4104"/>
                  <a:pt x="871" y="4104"/>
                  <a:pt x="846" y="4104"/>
                </a:cubicBezTo>
                <a:cubicBezTo>
                  <a:pt x="821" y="4104"/>
                  <a:pt x="821" y="4104"/>
                  <a:pt x="796" y="4176"/>
                </a:cubicBezTo>
                <a:cubicBezTo>
                  <a:pt x="771" y="4248"/>
                  <a:pt x="747" y="4248"/>
                  <a:pt x="722" y="4392"/>
                </a:cubicBezTo>
                <a:cubicBezTo>
                  <a:pt x="697" y="4464"/>
                  <a:pt x="672" y="4608"/>
                  <a:pt x="647" y="4680"/>
                </a:cubicBezTo>
                <a:cubicBezTo>
                  <a:pt x="647" y="4680"/>
                  <a:pt x="647" y="4752"/>
                  <a:pt x="622" y="4752"/>
                </a:cubicBezTo>
                <a:cubicBezTo>
                  <a:pt x="597" y="4824"/>
                  <a:pt x="572" y="4896"/>
                  <a:pt x="572" y="4968"/>
                </a:cubicBezTo>
                <a:cubicBezTo>
                  <a:pt x="523" y="5112"/>
                  <a:pt x="473" y="5328"/>
                  <a:pt x="423" y="5472"/>
                </a:cubicBezTo>
                <a:cubicBezTo>
                  <a:pt x="398" y="5544"/>
                  <a:pt x="373" y="5688"/>
                  <a:pt x="348" y="5760"/>
                </a:cubicBezTo>
                <a:cubicBezTo>
                  <a:pt x="324" y="5832"/>
                  <a:pt x="299" y="5904"/>
                  <a:pt x="299" y="6048"/>
                </a:cubicBezTo>
                <a:cubicBezTo>
                  <a:pt x="274" y="6192"/>
                  <a:pt x="249" y="6264"/>
                  <a:pt x="224" y="6408"/>
                </a:cubicBezTo>
                <a:cubicBezTo>
                  <a:pt x="224" y="6480"/>
                  <a:pt x="199" y="6552"/>
                  <a:pt x="199" y="6624"/>
                </a:cubicBezTo>
                <a:cubicBezTo>
                  <a:pt x="199" y="6624"/>
                  <a:pt x="199" y="6696"/>
                  <a:pt x="199" y="6696"/>
                </a:cubicBezTo>
                <a:cubicBezTo>
                  <a:pt x="199" y="6768"/>
                  <a:pt x="174" y="6840"/>
                  <a:pt x="174" y="6912"/>
                </a:cubicBezTo>
                <a:cubicBezTo>
                  <a:pt x="174" y="6984"/>
                  <a:pt x="174" y="7056"/>
                  <a:pt x="174" y="7128"/>
                </a:cubicBezTo>
                <a:cubicBezTo>
                  <a:pt x="174" y="7128"/>
                  <a:pt x="174" y="7200"/>
                  <a:pt x="174" y="7200"/>
                </a:cubicBezTo>
                <a:cubicBezTo>
                  <a:pt x="174" y="7272"/>
                  <a:pt x="174" y="7272"/>
                  <a:pt x="174" y="7344"/>
                </a:cubicBezTo>
                <a:cubicBezTo>
                  <a:pt x="174" y="7344"/>
                  <a:pt x="174" y="7344"/>
                  <a:pt x="174" y="7344"/>
                </a:cubicBezTo>
                <a:cubicBezTo>
                  <a:pt x="174" y="7344"/>
                  <a:pt x="149" y="7344"/>
                  <a:pt x="149" y="7416"/>
                </a:cubicBezTo>
                <a:cubicBezTo>
                  <a:pt x="149" y="7416"/>
                  <a:pt x="149" y="7416"/>
                  <a:pt x="149" y="7416"/>
                </a:cubicBezTo>
                <a:cubicBezTo>
                  <a:pt x="149" y="7416"/>
                  <a:pt x="149" y="7416"/>
                  <a:pt x="149" y="7416"/>
                </a:cubicBezTo>
                <a:cubicBezTo>
                  <a:pt x="149" y="7416"/>
                  <a:pt x="149" y="7416"/>
                  <a:pt x="149" y="7416"/>
                </a:cubicBezTo>
                <a:cubicBezTo>
                  <a:pt x="149" y="7416"/>
                  <a:pt x="149" y="7416"/>
                  <a:pt x="149" y="7416"/>
                </a:cubicBezTo>
                <a:cubicBezTo>
                  <a:pt x="149" y="7416"/>
                  <a:pt x="124" y="7488"/>
                  <a:pt x="124" y="7488"/>
                </a:cubicBezTo>
                <a:cubicBezTo>
                  <a:pt x="124" y="7488"/>
                  <a:pt x="124" y="7560"/>
                  <a:pt x="149" y="7560"/>
                </a:cubicBezTo>
                <a:lnTo>
                  <a:pt x="149" y="7560"/>
                </a:lnTo>
                <a:cubicBezTo>
                  <a:pt x="149" y="7560"/>
                  <a:pt x="149" y="7560"/>
                  <a:pt x="149" y="7560"/>
                </a:cubicBezTo>
                <a:cubicBezTo>
                  <a:pt x="149" y="7560"/>
                  <a:pt x="149" y="7560"/>
                  <a:pt x="149" y="7560"/>
                </a:cubicBezTo>
                <a:cubicBezTo>
                  <a:pt x="149" y="7560"/>
                  <a:pt x="149" y="7560"/>
                  <a:pt x="149" y="7488"/>
                </a:cubicBezTo>
                <a:cubicBezTo>
                  <a:pt x="149" y="7488"/>
                  <a:pt x="149" y="7488"/>
                  <a:pt x="149" y="7488"/>
                </a:cubicBezTo>
                <a:cubicBezTo>
                  <a:pt x="149" y="7632"/>
                  <a:pt x="174" y="7704"/>
                  <a:pt x="174" y="7848"/>
                </a:cubicBezTo>
                <a:cubicBezTo>
                  <a:pt x="174" y="8136"/>
                  <a:pt x="174" y="8424"/>
                  <a:pt x="199" y="8640"/>
                </a:cubicBezTo>
                <a:cubicBezTo>
                  <a:pt x="199" y="8712"/>
                  <a:pt x="199" y="8784"/>
                  <a:pt x="224" y="8856"/>
                </a:cubicBezTo>
                <a:cubicBezTo>
                  <a:pt x="224" y="8928"/>
                  <a:pt x="224" y="9000"/>
                  <a:pt x="224" y="9072"/>
                </a:cubicBezTo>
                <a:cubicBezTo>
                  <a:pt x="224" y="9144"/>
                  <a:pt x="224" y="9288"/>
                  <a:pt x="224" y="9360"/>
                </a:cubicBezTo>
                <a:cubicBezTo>
                  <a:pt x="224" y="9432"/>
                  <a:pt x="224" y="9504"/>
                  <a:pt x="224" y="9504"/>
                </a:cubicBezTo>
                <a:cubicBezTo>
                  <a:pt x="224" y="9648"/>
                  <a:pt x="249" y="9720"/>
                  <a:pt x="249" y="9864"/>
                </a:cubicBezTo>
                <a:cubicBezTo>
                  <a:pt x="249" y="9936"/>
                  <a:pt x="249" y="10008"/>
                  <a:pt x="274" y="10080"/>
                </a:cubicBezTo>
                <a:cubicBezTo>
                  <a:pt x="274" y="10152"/>
                  <a:pt x="299" y="10296"/>
                  <a:pt x="299" y="10368"/>
                </a:cubicBezTo>
                <a:cubicBezTo>
                  <a:pt x="323" y="10728"/>
                  <a:pt x="373" y="11088"/>
                  <a:pt x="423" y="11376"/>
                </a:cubicBezTo>
                <a:cubicBezTo>
                  <a:pt x="448" y="11592"/>
                  <a:pt x="473" y="11736"/>
                  <a:pt x="473" y="11952"/>
                </a:cubicBezTo>
                <a:cubicBezTo>
                  <a:pt x="498" y="12096"/>
                  <a:pt x="498" y="12312"/>
                  <a:pt x="523" y="12456"/>
                </a:cubicBezTo>
                <a:cubicBezTo>
                  <a:pt x="547" y="12744"/>
                  <a:pt x="572" y="13032"/>
                  <a:pt x="622" y="13248"/>
                </a:cubicBezTo>
                <a:cubicBezTo>
                  <a:pt x="622" y="13320"/>
                  <a:pt x="647" y="13464"/>
                  <a:pt x="647" y="13536"/>
                </a:cubicBezTo>
                <a:cubicBezTo>
                  <a:pt x="647" y="13608"/>
                  <a:pt x="672" y="13608"/>
                  <a:pt x="672" y="13680"/>
                </a:cubicBezTo>
                <a:cubicBezTo>
                  <a:pt x="672" y="13680"/>
                  <a:pt x="672" y="13680"/>
                  <a:pt x="672" y="13680"/>
                </a:cubicBezTo>
                <a:cubicBezTo>
                  <a:pt x="647" y="13752"/>
                  <a:pt x="622" y="13824"/>
                  <a:pt x="622" y="13968"/>
                </a:cubicBezTo>
                <a:cubicBezTo>
                  <a:pt x="622" y="13968"/>
                  <a:pt x="622" y="13968"/>
                  <a:pt x="622" y="14040"/>
                </a:cubicBezTo>
                <a:cubicBezTo>
                  <a:pt x="622" y="14112"/>
                  <a:pt x="597" y="14112"/>
                  <a:pt x="597" y="14184"/>
                </a:cubicBezTo>
                <a:cubicBezTo>
                  <a:pt x="572" y="14256"/>
                  <a:pt x="572" y="14328"/>
                  <a:pt x="547" y="14400"/>
                </a:cubicBezTo>
                <a:cubicBezTo>
                  <a:pt x="523" y="14544"/>
                  <a:pt x="498" y="14688"/>
                  <a:pt x="498" y="14832"/>
                </a:cubicBezTo>
                <a:cubicBezTo>
                  <a:pt x="448" y="15120"/>
                  <a:pt x="423" y="15408"/>
                  <a:pt x="373" y="15696"/>
                </a:cubicBezTo>
                <a:cubicBezTo>
                  <a:pt x="348" y="15912"/>
                  <a:pt x="324" y="16056"/>
                  <a:pt x="299" y="16272"/>
                </a:cubicBezTo>
                <a:cubicBezTo>
                  <a:pt x="299" y="16344"/>
                  <a:pt x="299" y="16344"/>
                  <a:pt x="274" y="16416"/>
                </a:cubicBezTo>
                <a:cubicBezTo>
                  <a:pt x="249" y="16632"/>
                  <a:pt x="199" y="16848"/>
                  <a:pt x="174" y="17064"/>
                </a:cubicBezTo>
                <a:cubicBezTo>
                  <a:pt x="149" y="17280"/>
                  <a:pt x="124" y="17424"/>
                  <a:pt x="100" y="17640"/>
                </a:cubicBezTo>
                <a:cubicBezTo>
                  <a:pt x="100" y="17712"/>
                  <a:pt x="75" y="17784"/>
                  <a:pt x="75" y="17856"/>
                </a:cubicBezTo>
                <a:cubicBezTo>
                  <a:pt x="75" y="17928"/>
                  <a:pt x="50" y="18072"/>
                  <a:pt x="50" y="18144"/>
                </a:cubicBezTo>
                <a:cubicBezTo>
                  <a:pt x="50" y="18288"/>
                  <a:pt x="25" y="18360"/>
                  <a:pt x="25" y="18504"/>
                </a:cubicBezTo>
                <a:cubicBezTo>
                  <a:pt x="0" y="18648"/>
                  <a:pt x="0" y="18792"/>
                  <a:pt x="0" y="18936"/>
                </a:cubicBezTo>
                <a:cubicBezTo>
                  <a:pt x="0" y="19008"/>
                  <a:pt x="0" y="19152"/>
                  <a:pt x="0" y="19224"/>
                </a:cubicBezTo>
                <a:cubicBezTo>
                  <a:pt x="0" y="19296"/>
                  <a:pt x="0" y="19368"/>
                  <a:pt x="0" y="19440"/>
                </a:cubicBezTo>
                <a:cubicBezTo>
                  <a:pt x="0" y="19512"/>
                  <a:pt x="0" y="19584"/>
                  <a:pt x="0" y="19656"/>
                </a:cubicBezTo>
                <a:cubicBezTo>
                  <a:pt x="0" y="19728"/>
                  <a:pt x="0" y="19800"/>
                  <a:pt x="0" y="19872"/>
                </a:cubicBezTo>
                <a:cubicBezTo>
                  <a:pt x="0" y="19944"/>
                  <a:pt x="0" y="19944"/>
                  <a:pt x="0" y="20016"/>
                </a:cubicBezTo>
                <a:cubicBezTo>
                  <a:pt x="0" y="20088"/>
                  <a:pt x="25" y="20232"/>
                  <a:pt x="25" y="20304"/>
                </a:cubicBezTo>
                <a:cubicBezTo>
                  <a:pt x="25" y="20304"/>
                  <a:pt x="25" y="20304"/>
                  <a:pt x="25" y="20376"/>
                </a:cubicBezTo>
                <a:cubicBezTo>
                  <a:pt x="25" y="20448"/>
                  <a:pt x="0" y="20520"/>
                  <a:pt x="0" y="20592"/>
                </a:cubicBezTo>
                <a:cubicBezTo>
                  <a:pt x="0" y="20736"/>
                  <a:pt x="0" y="20808"/>
                  <a:pt x="25" y="20952"/>
                </a:cubicBezTo>
                <a:cubicBezTo>
                  <a:pt x="25" y="21024"/>
                  <a:pt x="50" y="21024"/>
                  <a:pt x="50" y="21096"/>
                </a:cubicBezTo>
                <a:cubicBezTo>
                  <a:pt x="75" y="21168"/>
                  <a:pt x="75" y="21168"/>
                  <a:pt x="100" y="21240"/>
                </a:cubicBezTo>
                <a:cubicBezTo>
                  <a:pt x="124" y="21312"/>
                  <a:pt x="124" y="21312"/>
                  <a:pt x="149" y="21312"/>
                </a:cubicBezTo>
                <a:cubicBezTo>
                  <a:pt x="174" y="21312"/>
                  <a:pt x="199" y="21384"/>
                  <a:pt x="199" y="21384"/>
                </a:cubicBezTo>
                <a:cubicBezTo>
                  <a:pt x="224" y="21384"/>
                  <a:pt x="249" y="21384"/>
                  <a:pt x="274" y="21456"/>
                </a:cubicBezTo>
                <a:cubicBezTo>
                  <a:pt x="299" y="21456"/>
                  <a:pt x="348" y="21456"/>
                  <a:pt x="398" y="21528"/>
                </a:cubicBezTo>
                <a:cubicBezTo>
                  <a:pt x="398" y="21528"/>
                  <a:pt x="423" y="21528"/>
                  <a:pt x="423" y="21528"/>
                </a:cubicBezTo>
                <a:cubicBezTo>
                  <a:pt x="448" y="21528"/>
                  <a:pt x="473" y="21528"/>
                  <a:pt x="498" y="21528"/>
                </a:cubicBezTo>
                <a:cubicBezTo>
                  <a:pt x="523" y="21528"/>
                  <a:pt x="523" y="21528"/>
                  <a:pt x="547" y="21456"/>
                </a:cubicBezTo>
                <a:cubicBezTo>
                  <a:pt x="547" y="21456"/>
                  <a:pt x="572" y="21384"/>
                  <a:pt x="572" y="21384"/>
                </a:cubicBezTo>
                <a:cubicBezTo>
                  <a:pt x="572" y="21384"/>
                  <a:pt x="597" y="21384"/>
                  <a:pt x="597" y="21384"/>
                </a:cubicBezTo>
                <a:cubicBezTo>
                  <a:pt x="597" y="21384"/>
                  <a:pt x="622" y="21384"/>
                  <a:pt x="622" y="21384"/>
                </a:cubicBezTo>
                <a:cubicBezTo>
                  <a:pt x="622" y="21384"/>
                  <a:pt x="647" y="21312"/>
                  <a:pt x="647" y="21240"/>
                </a:cubicBezTo>
                <a:cubicBezTo>
                  <a:pt x="647" y="21240"/>
                  <a:pt x="647" y="21240"/>
                  <a:pt x="647" y="21240"/>
                </a:cubicBezTo>
                <a:cubicBezTo>
                  <a:pt x="746" y="21240"/>
                  <a:pt x="871" y="21312"/>
                  <a:pt x="970" y="21312"/>
                </a:cubicBezTo>
                <a:cubicBezTo>
                  <a:pt x="1070" y="21312"/>
                  <a:pt x="1170" y="21384"/>
                  <a:pt x="1269" y="21384"/>
                </a:cubicBezTo>
                <a:cubicBezTo>
                  <a:pt x="1369" y="21384"/>
                  <a:pt x="1493" y="21456"/>
                  <a:pt x="1593" y="21456"/>
                </a:cubicBezTo>
                <a:cubicBezTo>
                  <a:pt x="1692" y="21456"/>
                  <a:pt x="1817" y="21528"/>
                  <a:pt x="1916" y="21528"/>
                </a:cubicBezTo>
                <a:cubicBezTo>
                  <a:pt x="2016" y="21528"/>
                  <a:pt x="2140" y="21528"/>
                  <a:pt x="2240" y="21600"/>
                </a:cubicBezTo>
                <a:cubicBezTo>
                  <a:pt x="2289" y="21600"/>
                  <a:pt x="2339" y="21600"/>
                  <a:pt x="2389" y="21600"/>
                </a:cubicBezTo>
                <a:cubicBezTo>
                  <a:pt x="2439" y="21600"/>
                  <a:pt x="2488" y="21600"/>
                  <a:pt x="2538" y="21600"/>
                </a:cubicBezTo>
                <a:cubicBezTo>
                  <a:pt x="2663" y="21600"/>
                  <a:pt x="2787" y="21600"/>
                  <a:pt x="2911" y="21600"/>
                </a:cubicBezTo>
                <a:cubicBezTo>
                  <a:pt x="2986" y="21600"/>
                  <a:pt x="3086" y="21528"/>
                  <a:pt x="3160" y="21528"/>
                </a:cubicBezTo>
                <a:cubicBezTo>
                  <a:pt x="3310" y="21528"/>
                  <a:pt x="3484" y="21528"/>
                  <a:pt x="3633" y="21528"/>
                </a:cubicBezTo>
                <a:cubicBezTo>
                  <a:pt x="3733" y="21528"/>
                  <a:pt x="3807" y="21528"/>
                  <a:pt x="3907" y="21528"/>
                </a:cubicBezTo>
                <a:cubicBezTo>
                  <a:pt x="3932" y="21528"/>
                  <a:pt x="3982" y="21528"/>
                  <a:pt x="4006" y="21456"/>
                </a:cubicBezTo>
                <a:cubicBezTo>
                  <a:pt x="4006" y="21456"/>
                  <a:pt x="4031" y="21456"/>
                  <a:pt x="4031" y="21456"/>
                </a:cubicBezTo>
                <a:cubicBezTo>
                  <a:pt x="4081" y="21456"/>
                  <a:pt x="4106" y="21456"/>
                  <a:pt x="4156" y="21384"/>
                </a:cubicBezTo>
                <a:cubicBezTo>
                  <a:pt x="4156" y="21384"/>
                  <a:pt x="4181" y="21384"/>
                  <a:pt x="4181" y="21312"/>
                </a:cubicBezTo>
                <a:cubicBezTo>
                  <a:pt x="4181" y="21312"/>
                  <a:pt x="4181" y="21312"/>
                  <a:pt x="4181" y="21312"/>
                </a:cubicBezTo>
                <a:cubicBezTo>
                  <a:pt x="4181" y="21312"/>
                  <a:pt x="4181" y="21312"/>
                  <a:pt x="4205" y="21312"/>
                </a:cubicBezTo>
                <a:cubicBezTo>
                  <a:pt x="4230" y="21240"/>
                  <a:pt x="4255" y="21168"/>
                  <a:pt x="4280" y="21024"/>
                </a:cubicBezTo>
                <a:cubicBezTo>
                  <a:pt x="4305" y="20952"/>
                  <a:pt x="4305" y="20808"/>
                  <a:pt x="4305" y="20736"/>
                </a:cubicBezTo>
                <a:cubicBezTo>
                  <a:pt x="4305" y="20664"/>
                  <a:pt x="4305" y="20592"/>
                  <a:pt x="4305" y="20520"/>
                </a:cubicBezTo>
                <a:cubicBezTo>
                  <a:pt x="4305" y="20376"/>
                  <a:pt x="4305" y="20160"/>
                  <a:pt x="4305" y="20016"/>
                </a:cubicBezTo>
                <a:cubicBezTo>
                  <a:pt x="4305" y="19728"/>
                  <a:pt x="4305" y="19440"/>
                  <a:pt x="4305" y="19152"/>
                </a:cubicBezTo>
                <a:cubicBezTo>
                  <a:pt x="4305" y="18792"/>
                  <a:pt x="4305" y="18504"/>
                  <a:pt x="4305" y="18144"/>
                </a:cubicBezTo>
                <a:cubicBezTo>
                  <a:pt x="4305" y="18000"/>
                  <a:pt x="4305" y="17856"/>
                  <a:pt x="4305" y="17712"/>
                </a:cubicBezTo>
                <a:cubicBezTo>
                  <a:pt x="4305" y="17568"/>
                  <a:pt x="4305" y="17496"/>
                  <a:pt x="4305" y="17352"/>
                </a:cubicBezTo>
                <a:cubicBezTo>
                  <a:pt x="4305" y="17280"/>
                  <a:pt x="4280" y="17208"/>
                  <a:pt x="4280" y="17136"/>
                </a:cubicBezTo>
                <a:cubicBezTo>
                  <a:pt x="4280" y="17064"/>
                  <a:pt x="4255" y="16992"/>
                  <a:pt x="4230" y="16920"/>
                </a:cubicBezTo>
                <a:cubicBezTo>
                  <a:pt x="4230" y="16920"/>
                  <a:pt x="4230" y="16920"/>
                  <a:pt x="4205" y="16848"/>
                </a:cubicBezTo>
                <a:cubicBezTo>
                  <a:pt x="4205" y="16848"/>
                  <a:pt x="4205" y="16848"/>
                  <a:pt x="4205" y="16776"/>
                </a:cubicBezTo>
                <a:cubicBezTo>
                  <a:pt x="4305" y="16776"/>
                  <a:pt x="4405" y="16776"/>
                  <a:pt x="4504" y="16776"/>
                </a:cubicBezTo>
                <a:cubicBezTo>
                  <a:pt x="4653" y="16776"/>
                  <a:pt x="4828" y="16776"/>
                  <a:pt x="4977" y="16776"/>
                </a:cubicBezTo>
                <a:cubicBezTo>
                  <a:pt x="5126" y="16776"/>
                  <a:pt x="5300" y="16848"/>
                  <a:pt x="5450" y="16848"/>
                </a:cubicBezTo>
                <a:cubicBezTo>
                  <a:pt x="5599" y="16848"/>
                  <a:pt x="5773" y="16848"/>
                  <a:pt x="5923" y="16848"/>
                </a:cubicBezTo>
                <a:cubicBezTo>
                  <a:pt x="6072" y="16848"/>
                  <a:pt x="6246" y="16776"/>
                  <a:pt x="6395" y="16776"/>
                </a:cubicBezTo>
                <a:cubicBezTo>
                  <a:pt x="6520" y="16776"/>
                  <a:pt x="6644" y="16704"/>
                  <a:pt x="6769" y="16704"/>
                </a:cubicBezTo>
                <a:cubicBezTo>
                  <a:pt x="6943" y="16704"/>
                  <a:pt x="7092" y="16704"/>
                  <a:pt x="7266" y="16632"/>
                </a:cubicBezTo>
                <a:cubicBezTo>
                  <a:pt x="7366" y="16632"/>
                  <a:pt x="7441" y="16632"/>
                  <a:pt x="7540" y="16560"/>
                </a:cubicBezTo>
                <a:cubicBezTo>
                  <a:pt x="7615" y="16560"/>
                  <a:pt x="7664" y="16560"/>
                  <a:pt x="7739" y="16560"/>
                </a:cubicBezTo>
                <a:cubicBezTo>
                  <a:pt x="7814" y="16560"/>
                  <a:pt x="7888" y="16560"/>
                  <a:pt x="7963" y="16560"/>
                </a:cubicBezTo>
                <a:cubicBezTo>
                  <a:pt x="8038" y="16560"/>
                  <a:pt x="8137" y="16560"/>
                  <a:pt x="8212" y="16560"/>
                </a:cubicBezTo>
                <a:cubicBezTo>
                  <a:pt x="8386" y="16560"/>
                  <a:pt x="8560" y="16560"/>
                  <a:pt x="8735" y="16560"/>
                </a:cubicBezTo>
                <a:cubicBezTo>
                  <a:pt x="8884" y="16560"/>
                  <a:pt x="9058" y="16560"/>
                  <a:pt x="9207" y="16560"/>
                </a:cubicBezTo>
                <a:cubicBezTo>
                  <a:pt x="9357" y="16560"/>
                  <a:pt x="9506" y="16560"/>
                  <a:pt x="9655" y="16560"/>
                </a:cubicBezTo>
                <a:cubicBezTo>
                  <a:pt x="9780" y="16560"/>
                  <a:pt x="9879" y="16560"/>
                  <a:pt x="10004" y="16488"/>
                </a:cubicBezTo>
                <a:cubicBezTo>
                  <a:pt x="10103" y="16488"/>
                  <a:pt x="10203" y="16416"/>
                  <a:pt x="10327" y="16416"/>
                </a:cubicBezTo>
                <a:cubicBezTo>
                  <a:pt x="10501" y="16344"/>
                  <a:pt x="10676" y="16344"/>
                  <a:pt x="10850" y="16344"/>
                </a:cubicBezTo>
                <a:cubicBezTo>
                  <a:pt x="10924" y="16344"/>
                  <a:pt x="10999" y="16344"/>
                  <a:pt x="11099" y="16344"/>
                </a:cubicBezTo>
                <a:cubicBezTo>
                  <a:pt x="11173" y="16344"/>
                  <a:pt x="11273" y="16344"/>
                  <a:pt x="11347" y="16344"/>
                </a:cubicBezTo>
                <a:cubicBezTo>
                  <a:pt x="11372" y="16344"/>
                  <a:pt x="11397" y="16344"/>
                  <a:pt x="11422" y="16344"/>
                </a:cubicBezTo>
                <a:cubicBezTo>
                  <a:pt x="11447" y="16344"/>
                  <a:pt x="11472" y="16344"/>
                  <a:pt x="11497" y="16344"/>
                </a:cubicBezTo>
                <a:cubicBezTo>
                  <a:pt x="11571" y="16344"/>
                  <a:pt x="11646" y="16344"/>
                  <a:pt x="11721" y="16344"/>
                </a:cubicBezTo>
                <a:cubicBezTo>
                  <a:pt x="11795" y="16344"/>
                  <a:pt x="11895" y="16344"/>
                  <a:pt x="11970" y="16344"/>
                </a:cubicBezTo>
                <a:cubicBezTo>
                  <a:pt x="12069" y="16344"/>
                  <a:pt x="12144" y="16344"/>
                  <a:pt x="12243" y="16344"/>
                </a:cubicBezTo>
                <a:cubicBezTo>
                  <a:pt x="12343" y="16344"/>
                  <a:pt x="12418" y="16344"/>
                  <a:pt x="12517" y="16344"/>
                </a:cubicBezTo>
                <a:cubicBezTo>
                  <a:pt x="12592" y="16344"/>
                  <a:pt x="12666" y="16344"/>
                  <a:pt x="12741" y="16344"/>
                </a:cubicBezTo>
                <a:cubicBezTo>
                  <a:pt x="12741" y="16344"/>
                  <a:pt x="12766" y="16344"/>
                  <a:pt x="12766" y="16344"/>
                </a:cubicBezTo>
                <a:cubicBezTo>
                  <a:pt x="13089" y="16344"/>
                  <a:pt x="13413" y="16344"/>
                  <a:pt x="13736" y="16344"/>
                </a:cubicBezTo>
                <a:cubicBezTo>
                  <a:pt x="13911" y="16344"/>
                  <a:pt x="14085" y="16344"/>
                  <a:pt x="14259" y="16344"/>
                </a:cubicBezTo>
                <a:cubicBezTo>
                  <a:pt x="14433" y="16344"/>
                  <a:pt x="14582" y="16344"/>
                  <a:pt x="14757" y="16272"/>
                </a:cubicBezTo>
                <a:cubicBezTo>
                  <a:pt x="14931" y="16272"/>
                  <a:pt x="15130" y="16200"/>
                  <a:pt x="15304" y="16128"/>
                </a:cubicBezTo>
                <a:cubicBezTo>
                  <a:pt x="15329" y="16128"/>
                  <a:pt x="15379" y="16128"/>
                  <a:pt x="15404" y="16128"/>
                </a:cubicBezTo>
                <a:cubicBezTo>
                  <a:pt x="15503" y="16128"/>
                  <a:pt x="15603" y="16056"/>
                  <a:pt x="15702" y="16056"/>
                </a:cubicBezTo>
                <a:cubicBezTo>
                  <a:pt x="15802" y="16056"/>
                  <a:pt x="15901" y="16056"/>
                  <a:pt x="16001" y="15984"/>
                </a:cubicBezTo>
                <a:cubicBezTo>
                  <a:pt x="16026" y="15984"/>
                  <a:pt x="16051" y="15984"/>
                  <a:pt x="16076" y="15984"/>
                </a:cubicBezTo>
                <a:cubicBezTo>
                  <a:pt x="16076" y="15984"/>
                  <a:pt x="16076" y="16056"/>
                  <a:pt x="16076" y="16056"/>
                </a:cubicBezTo>
                <a:cubicBezTo>
                  <a:pt x="16051" y="16128"/>
                  <a:pt x="16051" y="16200"/>
                  <a:pt x="16051" y="16272"/>
                </a:cubicBezTo>
                <a:cubicBezTo>
                  <a:pt x="16051" y="16416"/>
                  <a:pt x="16051" y="16488"/>
                  <a:pt x="16051" y="16632"/>
                </a:cubicBezTo>
                <a:cubicBezTo>
                  <a:pt x="16051" y="16776"/>
                  <a:pt x="16051" y="16848"/>
                  <a:pt x="16051" y="16992"/>
                </a:cubicBezTo>
                <a:cubicBezTo>
                  <a:pt x="16051" y="17208"/>
                  <a:pt x="16051" y="17496"/>
                  <a:pt x="16076" y="17712"/>
                </a:cubicBezTo>
                <a:cubicBezTo>
                  <a:pt x="16076" y="18072"/>
                  <a:pt x="16076" y="18360"/>
                  <a:pt x="16076" y="18720"/>
                </a:cubicBezTo>
                <a:cubicBezTo>
                  <a:pt x="16076" y="18936"/>
                  <a:pt x="16076" y="19080"/>
                  <a:pt x="16076" y="19296"/>
                </a:cubicBezTo>
                <a:cubicBezTo>
                  <a:pt x="16076" y="19368"/>
                  <a:pt x="16076" y="19440"/>
                  <a:pt x="16076" y="19512"/>
                </a:cubicBezTo>
                <a:cubicBezTo>
                  <a:pt x="16076" y="19656"/>
                  <a:pt x="16076" y="19728"/>
                  <a:pt x="16076" y="19872"/>
                </a:cubicBezTo>
                <a:cubicBezTo>
                  <a:pt x="16076" y="19944"/>
                  <a:pt x="16076" y="20016"/>
                  <a:pt x="16100" y="20088"/>
                </a:cubicBezTo>
                <a:cubicBezTo>
                  <a:pt x="16125" y="20232"/>
                  <a:pt x="16150" y="20304"/>
                  <a:pt x="16175" y="20376"/>
                </a:cubicBezTo>
                <a:cubicBezTo>
                  <a:pt x="16200" y="20376"/>
                  <a:pt x="16225" y="20448"/>
                  <a:pt x="16225" y="20448"/>
                </a:cubicBezTo>
                <a:cubicBezTo>
                  <a:pt x="16275" y="20520"/>
                  <a:pt x="16349" y="20520"/>
                  <a:pt x="16399" y="20448"/>
                </a:cubicBezTo>
                <a:cubicBezTo>
                  <a:pt x="16449" y="20376"/>
                  <a:pt x="16499" y="20232"/>
                  <a:pt x="16523" y="20088"/>
                </a:cubicBezTo>
                <a:cubicBezTo>
                  <a:pt x="16523" y="20088"/>
                  <a:pt x="16548" y="20088"/>
                  <a:pt x="16548" y="20088"/>
                </a:cubicBezTo>
                <a:cubicBezTo>
                  <a:pt x="16573" y="20088"/>
                  <a:pt x="16573" y="20088"/>
                  <a:pt x="16598" y="20088"/>
                </a:cubicBezTo>
                <a:cubicBezTo>
                  <a:pt x="16598" y="20088"/>
                  <a:pt x="16623" y="20088"/>
                  <a:pt x="16623" y="20088"/>
                </a:cubicBezTo>
                <a:cubicBezTo>
                  <a:pt x="16623" y="20088"/>
                  <a:pt x="16648" y="20088"/>
                  <a:pt x="16648" y="20088"/>
                </a:cubicBezTo>
                <a:cubicBezTo>
                  <a:pt x="16648" y="20088"/>
                  <a:pt x="16673" y="20088"/>
                  <a:pt x="16673" y="20088"/>
                </a:cubicBezTo>
                <a:cubicBezTo>
                  <a:pt x="16698" y="20088"/>
                  <a:pt x="16698" y="20088"/>
                  <a:pt x="16722" y="20088"/>
                </a:cubicBezTo>
                <a:cubicBezTo>
                  <a:pt x="16747" y="20088"/>
                  <a:pt x="16772" y="20088"/>
                  <a:pt x="16797" y="20088"/>
                </a:cubicBezTo>
                <a:cubicBezTo>
                  <a:pt x="16822" y="20088"/>
                  <a:pt x="16872" y="20088"/>
                  <a:pt x="16897" y="20160"/>
                </a:cubicBezTo>
                <a:cubicBezTo>
                  <a:pt x="16971" y="20160"/>
                  <a:pt x="17021" y="20232"/>
                  <a:pt x="17096" y="20232"/>
                </a:cubicBezTo>
                <a:cubicBezTo>
                  <a:pt x="17170" y="20232"/>
                  <a:pt x="17245" y="20232"/>
                  <a:pt x="17320" y="20304"/>
                </a:cubicBezTo>
                <a:cubicBezTo>
                  <a:pt x="17593" y="20376"/>
                  <a:pt x="17867" y="20304"/>
                  <a:pt x="18116" y="20376"/>
                </a:cubicBezTo>
                <a:cubicBezTo>
                  <a:pt x="18240" y="20376"/>
                  <a:pt x="18390" y="20376"/>
                  <a:pt x="18514" y="20376"/>
                </a:cubicBezTo>
                <a:cubicBezTo>
                  <a:pt x="18639" y="20376"/>
                  <a:pt x="18788" y="20376"/>
                  <a:pt x="18912" y="20376"/>
                </a:cubicBezTo>
                <a:cubicBezTo>
                  <a:pt x="19062" y="20376"/>
                  <a:pt x="19211" y="20376"/>
                  <a:pt x="19335" y="20304"/>
                </a:cubicBezTo>
                <a:cubicBezTo>
                  <a:pt x="19485" y="20304"/>
                  <a:pt x="19609" y="20232"/>
                  <a:pt x="19758" y="20160"/>
                </a:cubicBezTo>
                <a:cubicBezTo>
                  <a:pt x="19808" y="20160"/>
                  <a:pt x="19883" y="20088"/>
                  <a:pt x="19933" y="20088"/>
                </a:cubicBezTo>
                <a:cubicBezTo>
                  <a:pt x="19982" y="20088"/>
                  <a:pt x="20057" y="20088"/>
                  <a:pt x="20107" y="20016"/>
                </a:cubicBezTo>
                <a:cubicBezTo>
                  <a:pt x="20157" y="20016"/>
                  <a:pt x="20231" y="20016"/>
                  <a:pt x="20281" y="19944"/>
                </a:cubicBezTo>
                <a:cubicBezTo>
                  <a:pt x="20331" y="19944"/>
                  <a:pt x="20405" y="19872"/>
                  <a:pt x="20455" y="19800"/>
                </a:cubicBezTo>
                <a:cubicBezTo>
                  <a:pt x="20480" y="19728"/>
                  <a:pt x="20505" y="19728"/>
                  <a:pt x="20530" y="19656"/>
                </a:cubicBezTo>
                <a:cubicBezTo>
                  <a:pt x="20555" y="19584"/>
                  <a:pt x="20580" y="19584"/>
                  <a:pt x="20580" y="19512"/>
                </a:cubicBezTo>
                <a:cubicBezTo>
                  <a:pt x="20604" y="19440"/>
                  <a:pt x="20604" y="19296"/>
                  <a:pt x="20629" y="19224"/>
                </a:cubicBezTo>
                <a:cubicBezTo>
                  <a:pt x="20629" y="19224"/>
                  <a:pt x="20629" y="19152"/>
                  <a:pt x="20629" y="19152"/>
                </a:cubicBezTo>
                <a:cubicBezTo>
                  <a:pt x="20629" y="19152"/>
                  <a:pt x="20629" y="19152"/>
                  <a:pt x="20629" y="19152"/>
                </a:cubicBezTo>
                <a:cubicBezTo>
                  <a:pt x="20654" y="19080"/>
                  <a:pt x="20679" y="19008"/>
                  <a:pt x="20729" y="18864"/>
                </a:cubicBezTo>
                <a:cubicBezTo>
                  <a:pt x="20804" y="18720"/>
                  <a:pt x="20853" y="18504"/>
                  <a:pt x="20928" y="18360"/>
                </a:cubicBezTo>
                <a:cubicBezTo>
                  <a:pt x="20978" y="18216"/>
                  <a:pt x="21052" y="18072"/>
                  <a:pt x="21102" y="17856"/>
                </a:cubicBezTo>
                <a:cubicBezTo>
                  <a:pt x="21127" y="17784"/>
                  <a:pt x="21152" y="17712"/>
                  <a:pt x="21177" y="17640"/>
                </a:cubicBezTo>
                <a:cubicBezTo>
                  <a:pt x="21177" y="17640"/>
                  <a:pt x="21177" y="17640"/>
                  <a:pt x="21177" y="17640"/>
                </a:cubicBezTo>
                <a:cubicBezTo>
                  <a:pt x="21202" y="17568"/>
                  <a:pt x="21227" y="17568"/>
                  <a:pt x="21251" y="17496"/>
                </a:cubicBezTo>
                <a:cubicBezTo>
                  <a:pt x="21251" y="17496"/>
                  <a:pt x="21276" y="17496"/>
                  <a:pt x="21276" y="17496"/>
                </a:cubicBezTo>
                <a:cubicBezTo>
                  <a:pt x="21376" y="17496"/>
                  <a:pt x="21475" y="17280"/>
                  <a:pt x="21500" y="16992"/>
                </a:cubicBezTo>
                <a:cubicBezTo>
                  <a:pt x="21600" y="16488"/>
                  <a:pt x="21575" y="16272"/>
                  <a:pt x="21550" y="16056"/>
                </a:cubicBezTo>
                <a:close/>
                <a:moveTo>
                  <a:pt x="20455" y="7272"/>
                </a:moveTo>
                <a:cubicBezTo>
                  <a:pt x="20455" y="7272"/>
                  <a:pt x="20455" y="7200"/>
                  <a:pt x="20480" y="7200"/>
                </a:cubicBezTo>
                <a:cubicBezTo>
                  <a:pt x="20505" y="7056"/>
                  <a:pt x="20555" y="6984"/>
                  <a:pt x="20580" y="6840"/>
                </a:cubicBezTo>
                <a:cubicBezTo>
                  <a:pt x="20605" y="6768"/>
                  <a:pt x="20629" y="6696"/>
                  <a:pt x="20629" y="6624"/>
                </a:cubicBezTo>
                <a:cubicBezTo>
                  <a:pt x="20629" y="6624"/>
                  <a:pt x="20629" y="6696"/>
                  <a:pt x="20629" y="6696"/>
                </a:cubicBezTo>
                <a:cubicBezTo>
                  <a:pt x="20605" y="7056"/>
                  <a:pt x="20580" y="7344"/>
                  <a:pt x="20555" y="7704"/>
                </a:cubicBezTo>
                <a:cubicBezTo>
                  <a:pt x="20555" y="7704"/>
                  <a:pt x="20555" y="7704"/>
                  <a:pt x="20555" y="7704"/>
                </a:cubicBezTo>
                <a:cubicBezTo>
                  <a:pt x="20555" y="7704"/>
                  <a:pt x="20530" y="7704"/>
                  <a:pt x="20530" y="7704"/>
                </a:cubicBezTo>
                <a:cubicBezTo>
                  <a:pt x="20530" y="7704"/>
                  <a:pt x="20530" y="7704"/>
                  <a:pt x="20505" y="7704"/>
                </a:cubicBezTo>
                <a:cubicBezTo>
                  <a:pt x="20505" y="7704"/>
                  <a:pt x="20480" y="7704"/>
                  <a:pt x="20480" y="7776"/>
                </a:cubicBezTo>
                <a:cubicBezTo>
                  <a:pt x="20455" y="7776"/>
                  <a:pt x="20455" y="7848"/>
                  <a:pt x="20455" y="7920"/>
                </a:cubicBezTo>
                <a:cubicBezTo>
                  <a:pt x="20455" y="7920"/>
                  <a:pt x="20455" y="7920"/>
                  <a:pt x="20455" y="7992"/>
                </a:cubicBezTo>
                <a:cubicBezTo>
                  <a:pt x="20455" y="7992"/>
                  <a:pt x="20455" y="8064"/>
                  <a:pt x="20430" y="8064"/>
                </a:cubicBezTo>
                <a:cubicBezTo>
                  <a:pt x="20430" y="8136"/>
                  <a:pt x="20406" y="8208"/>
                  <a:pt x="20406" y="8208"/>
                </a:cubicBezTo>
                <a:cubicBezTo>
                  <a:pt x="20381" y="8280"/>
                  <a:pt x="20381" y="8424"/>
                  <a:pt x="20356" y="8496"/>
                </a:cubicBezTo>
                <a:cubicBezTo>
                  <a:pt x="20331" y="8640"/>
                  <a:pt x="20306" y="8712"/>
                  <a:pt x="20306" y="8856"/>
                </a:cubicBezTo>
                <a:cubicBezTo>
                  <a:pt x="20306" y="8856"/>
                  <a:pt x="20306" y="8928"/>
                  <a:pt x="20281" y="8928"/>
                </a:cubicBezTo>
                <a:cubicBezTo>
                  <a:pt x="20281" y="8784"/>
                  <a:pt x="20281" y="8712"/>
                  <a:pt x="20281" y="8568"/>
                </a:cubicBezTo>
                <a:cubicBezTo>
                  <a:pt x="20281" y="8496"/>
                  <a:pt x="20281" y="8424"/>
                  <a:pt x="20281" y="8352"/>
                </a:cubicBezTo>
                <a:cubicBezTo>
                  <a:pt x="20281" y="8280"/>
                  <a:pt x="20281" y="8208"/>
                  <a:pt x="20281" y="8064"/>
                </a:cubicBezTo>
                <a:cubicBezTo>
                  <a:pt x="20306" y="7992"/>
                  <a:pt x="20306" y="7920"/>
                  <a:pt x="20331" y="7920"/>
                </a:cubicBezTo>
                <a:cubicBezTo>
                  <a:pt x="20356" y="7704"/>
                  <a:pt x="20406" y="7488"/>
                  <a:pt x="20455" y="7272"/>
                </a:cubicBezTo>
                <a:close/>
                <a:moveTo>
                  <a:pt x="20057" y="13680"/>
                </a:moveTo>
                <a:cubicBezTo>
                  <a:pt x="20032" y="13464"/>
                  <a:pt x="20007" y="13320"/>
                  <a:pt x="19982" y="13104"/>
                </a:cubicBezTo>
                <a:cubicBezTo>
                  <a:pt x="19982" y="13032"/>
                  <a:pt x="19958" y="12960"/>
                  <a:pt x="19958" y="12960"/>
                </a:cubicBezTo>
                <a:cubicBezTo>
                  <a:pt x="19958" y="12960"/>
                  <a:pt x="19958" y="12960"/>
                  <a:pt x="19958" y="12960"/>
                </a:cubicBezTo>
                <a:cubicBezTo>
                  <a:pt x="19982" y="12960"/>
                  <a:pt x="20007" y="12888"/>
                  <a:pt x="20057" y="12888"/>
                </a:cubicBezTo>
                <a:cubicBezTo>
                  <a:pt x="20057" y="12888"/>
                  <a:pt x="20082" y="12816"/>
                  <a:pt x="20082" y="12816"/>
                </a:cubicBezTo>
                <a:cubicBezTo>
                  <a:pt x="20132" y="12744"/>
                  <a:pt x="20182" y="12600"/>
                  <a:pt x="20231" y="12528"/>
                </a:cubicBezTo>
                <a:cubicBezTo>
                  <a:pt x="20306" y="12384"/>
                  <a:pt x="20356" y="12312"/>
                  <a:pt x="20430" y="12168"/>
                </a:cubicBezTo>
                <a:cubicBezTo>
                  <a:pt x="20455" y="12096"/>
                  <a:pt x="20480" y="12024"/>
                  <a:pt x="20505" y="12024"/>
                </a:cubicBezTo>
                <a:cubicBezTo>
                  <a:pt x="20505" y="12024"/>
                  <a:pt x="20530" y="11952"/>
                  <a:pt x="20530" y="11952"/>
                </a:cubicBezTo>
                <a:cubicBezTo>
                  <a:pt x="20530" y="11952"/>
                  <a:pt x="20555" y="11952"/>
                  <a:pt x="20555" y="11880"/>
                </a:cubicBezTo>
                <a:cubicBezTo>
                  <a:pt x="20580" y="12096"/>
                  <a:pt x="20580" y="12240"/>
                  <a:pt x="20605" y="12456"/>
                </a:cubicBezTo>
                <a:cubicBezTo>
                  <a:pt x="20505" y="12744"/>
                  <a:pt x="20406" y="13032"/>
                  <a:pt x="20306" y="13320"/>
                </a:cubicBezTo>
                <a:cubicBezTo>
                  <a:pt x="20281" y="13392"/>
                  <a:pt x="20256" y="13464"/>
                  <a:pt x="20231" y="13536"/>
                </a:cubicBezTo>
                <a:cubicBezTo>
                  <a:pt x="20206" y="13608"/>
                  <a:pt x="20157" y="13680"/>
                  <a:pt x="20132" y="13824"/>
                </a:cubicBezTo>
                <a:cubicBezTo>
                  <a:pt x="20107" y="13896"/>
                  <a:pt x="20082" y="13968"/>
                  <a:pt x="20057" y="13968"/>
                </a:cubicBezTo>
                <a:cubicBezTo>
                  <a:pt x="20057" y="13968"/>
                  <a:pt x="20057" y="13968"/>
                  <a:pt x="20057" y="13968"/>
                </a:cubicBezTo>
                <a:cubicBezTo>
                  <a:pt x="20057" y="13896"/>
                  <a:pt x="20057" y="13824"/>
                  <a:pt x="20057" y="13680"/>
                </a:cubicBezTo>
                <a:close/>
                <a:moveTo>
                  <a:pt x="20082" y="11520"/>
                </a:moveTo>
                <a:cubicBezTo>
                  <a:pt x="20082" y="11520"/>
                  <a:pt x="20082" y="11520"/>
                  <a:pt x="20082" y="11520"/>
                </a:cubicBezTo>
                <a:cubicBezTo>
                  <a:pt x="20107" y="11448"/>
                  <a:pt x="20107" y="11448"/>
                  <a:pt x="20132" y="11376"/>
                </a:cubicBezTo>
                <a:cubicBezTo>
                  <a:pt x="20157" y="11304"/>
                  <a:pt x="20182" y="11232"/>
                  <a:pt x="20206" y="11160"/>
                </a:cubicBezTo>
                <a:cubicBezTo>
                  <a:pt x="20231" y="11088"/>
                  <a:pt x="20231" y="11088"/>
                  <a:pt x="20256" y="11016"/>
                </a:cubicBezTo>
                <a:cubicBezTo>
                  <a:pt x="20281" y="10944"/>
                  <a:pt x="20306" y="10872"/>
                  <a:pt x="20331" y="10800"/>
                </a:cubicBezTo>
                <a:cubicBezTo>
                  <a:pt x="20331" y="10800"/>
                  <a:pt x="20331" y="10800"/>
                  <a:pt x="20331" y="10800"/>
                </a:cubicBezTo>
                <a:cubicBezTo>
                  <a:pt x="20356" y="10728"/>
                  <a:pt x="20356" y="10656"/>
                  <a:pt x="20381" y="10656"/>
                </a:cubicBezTo>
                <a:cubicBezTo>
                  <a:pt x="20406" y="10584"/>
                  <a:pt x="20406" y="10584"/>
                  <a:pt x="20430" y="10512"/>
                </a:cubicBezTo>
                <a:cubicBezTo>
                  <a:pt x="20430" y="10656"/>
                  <a:pt x="20406" y="10728"/>
                  <a:pt x="20406" y="10872"/>
                </a:cubicBezTo>
                <a:cubicBezTo>
                  <a:pt x="20406" y="10944"/>
                  <a:pt x="20406" y="11088"/>
                  <a:pt x="20381" y="11160"/>
                </a:cubicBezTo>
                <a:cubicBezTo>
                  <a:pt x="20381" y="11160"/>
                  <a:pt x="20381" y="11160"/>
                  <a:pt x="20381" y="11160"/>
                </a:cubicBezTo>
                <a:cubicBezTo>
                  <a:pt x="20331" y="11232"/>
                  <a:pt x="20306" y="11304"/>
                  <a:pt x="20256" y="11376"/>
                </a:cubicBezTo>
                <a:cubicBezTo>
                  <a:pt x="20206" y="11448"/>
                  <a:pt x="20157" y="11592"/>
                  <a:pt x="20082" y="11664"/>
                </a:cubicBezTo>
                <a:cubicBezTo>
                  <a:pt x="20057" y="11664"/>
                  <a:pt x="20057" y="11592"/>
                  <a:pt x="20082" y="11520"/>
                </a:cubicBezTo>
                <a:cubicBezTo>
                  <a:pt x="20082" y="11520"/>
                  <a:pt x="20082" y="11520"/>
                  <a:pt x="20082" y="11520"/>
                </a:cubicBezTo>
                <a:close/>
                <a:moveTo>
                  <a:pt x="20082" y="11448"/>
                </a:moveTo>
                <a:cubicBezTo>
                  <a:pt x="20082" y="11376"/>
                  <a:pt x="20082" y="11304"/>
                  <a:pt x="20107" y="11232"/>
                </a:cubicBezTo>
                <a:cubicBezTo>
                  <a:pt x="20157" y="10656"/>
                  <a:pt x="20206" y="10008"/>
                  <a:pt x="20256" y="9432"/>
                </a:cubicBezTo>
                <a:cubicBezTo>
                  <a:pt x="20256" y="9360"/>
                  <a:pt x="20256" y="9288"/>
                  <a:pt x="20256" y="9216"/>
                </a:cubicBezTo>
                <a:cubicBezTo>
                  <a:pt x="20256" y="9216"/>
                  <a:pt x="20256" y="9216"/>
                  <a:pt x="20256" y="9216"/>
                </a:cubicBezTo>
                <a:cubicBezTo>
                  <a:pt x="20256" y="9216"/>
                  <a:pt x="20281" y="9144"/>
                  <a:pt x="20281" y="9144"/>
                </a:cubicBezTo>
                <a:cubicBezTo>
                  <a:pt x="20281" y="9072"/>
                  <a:pt x="20306" y="9072"/>
                  <a:pt x="20306" y="9000"/>
                </a:cubicBezTo>
                <a:cubicBezTo>
                  <a:pt x="20331" y="8928"/>
                  <a:pt x="20356" y="8856"/>
                  <a:pt x="20381" y="8784"/>
                </a:cubicBezTo>
                <a:cubicBezTo>
                  <a:pt x="20406" y="8712"/>
                  <a:pt x="20430" y="8568"/>
                  <a:pt x="20455" y="8496"/>
                </a:cubicBezTo>
                <a:cubicBezTo>
                  <a:pt x="20455" y="8424"/>
                  <a:pt x="20480" y="8424"/>
                  <a:pt x="20480" y="8352"/>
                </a:cubicBezTo>
                <a:cubicBezTo>
                  <a:pt x="20480" y="8352"/>
                  <a:pt x="20505" y="8280"/>
                  <a:pt x="20505" y="8280"/>
                </a:cubicBezTo>
                <a:cubicBezTo>
                  <a:pt x="20505" y="8280"/>
                  <a:pt x="20505" y="8352"/>
                  <a:pt x="20505" y="8352"/>
                </a:cubicBezTo>
                <a:cubicBezTo>
                  <a:pt x="20480" y="8856"/>
                  <a:pt x="20455" y="9360"/>
                  <a:pt x="20430" y="9936"/>
                </a:cubicBezTo>
                <a:cubicBezTo>
                  <a:pt x="20430" y="10008"/>
                  <a:pt x="20430" y="10080"/>
                  <a:pt x="20406" y="10152"/>
                </a:cubicBezTo>
                <a:cubicBezTo>
                  <a:pt x="20406" y="10152"/>
                  <a:pt x="20381" y="10224"/>
                  <a:pt x="20381" y="10224"/>
                </a:cubicBezTo>
                <a:cubicBezTo>
                  <a:pt x="20381" y="10296"/>
                  <a:pt x="20356" y="10296"/>
                  <a:pt x="20356" y="10368"/>
                </a:cubicBezTo>
                <a:cubicBezTo>
                  <a:pt x="20356" y="10368"/>
                  <a:pt x="20356" y="10440"/>
                  <a:pt x="20331" y="10440"/>
                </a:cubicBezTo>
                <a:cubicBezTo>
                  <a:pt x="20306" y="10584"/>
                  <a:pt x="20281" y="10656"/>
                  <a:pt x="20231" y="10800"/>
                </a:cubicBezTo>
                <a:cubicBezTo>
                  <a:pt x="20206" y="10944"/>
                  <a:pt x="20182" y="11016"/>
                  <a:pt x="20157" y="11160"/>
                </a:cubicBezTo>
                <a:cubicBezTo>
                  <a:pt x="20132" y="11232"/>
                  <a:pt x="20107" y="11304"/>
                  <a:pt x="20107" y="11376"/>
                </a:cubicBezTo>
                <a:cubicBezTo>
                  <a:pt x="20082" y="11376"/>
                  <a:pt x="20082" y="11448"/>
                  <a:pt x="20082" y="11448"/>
                </a:cubicBezTo>
                <a:close/>
                <a:moveTo>
                  <a:pt x="20406" y="5616"/>
                </a:moveTo>
                <a:cubicBezTo>
                  <a:pt x="20381" y="5688"/>
                  <a:pt x="20381" y="5760"/>
                  <a:pt x="20356" y="5832"/>
                </a:cubicBezTo>
                <a:cubicBezTo>
                  <a:pt x="20331" y="5976"/>
                  <a:pt x="20306" y="6048"/>
                  <a:pt x="20281" y="6192"/>
                </a:cubicBezTo>
                <a:cubicBezTo>
                  <a:pt x="20256" y="6336"/>
                  <a:pt x="20231" y="6480"/>
                  <a:pt x="20206" y="6552"/>
                </a:cubicBezTo>
                <a:cubicBezTo>
                  <a:pt x="20206" y="6624"/>
                  <a:pt x="20182" y="6696"/>
                  <a:pt x="20182" y="6696"/>
                </a:cubicBezTo>
                <a:cubicBezTo>
                  <a:pt x="20182" y="6696"/>
                  <a:pt x="20157" y="6696"/>
                  <a:pt x="20157" y="6696"/>
                </a:cubicBezTo>
                <a:cubicBezTo>
                  <a:pt x="20132" y="6696"/>
                  <a:pt x="20107" y="6696"/>
                  <a:pt x="20107" y="6696"/>
                </a:cubicBezTo>
                <a:cubicBezTo>
                  <a:pt x="20057" y="6696"/>
                  <a:pt x="20032" y="6696"/>
                  <a:pt x="19982" y="6696"/>
                </a:cubicBezTo>
                <a:cubicBezTo>
                  <a:pt x="19958" y="6696"/>
                  <a:pt x="19933" y="6696"/>
                  <a:pt x="19908" y="6696"/>
                </a:cubicBezTo>
                <a:cubicBezTo>
                  <a:pt x="19933" y="6624"/>
                  <a:pt x="19958" y="6480"/>
                  <a:pt x="19982" y="6408"/>
                </a:cubicBezTo>
                <a:cubicBezTo>
                  <a:pt x="19982" y="6336"/>
                  <a:pt x="20007" y="6336"/>
                  <a:pt x="20007" y="6264"/>
                </a:cubicBezTo>
                <a:cubicBezTo>
                  <a:pt x="20032" y="6192"/>
                  <a:pt x="20032" y="6120"/>
                  <a:pt x="20057" y="6120"/>
                </a:cubicBezTo>
                <a:cubicBezTo>
                  <a:pt x="20057" y="6048"/>
                  <a:pt x="20082" y="6048"/>
                  <a:pt x="20082" y="5976"/>
                </a:cubicBezTo>
                <a:cubicBezTo>
                  <a:pt x="20082" y="5904"/>
                  <a:pt x="20107" y="5904"/>
                  <a:pt x="20107" y="5832"/>
                </a:cubicBezTo>
                <a:cubicBezTo>
                  <a:pt x="20107" y="5832"/>
                  <a:pt x="20107" y="5832"/>
                  <a:pt x="20132" y="5760"/>
                </a:cubicBezTo>
                <a:cubicBezTo>
                  <a:pt x="20157" y="5688"/>
                  <a:pt x="20157" y="5688"/>
                  <a:pt x="20182" y="5616"/>
                </a:cubicBezTo>
                <a:cubicBezTo>
                  <a:pt x="20231" y="5688"/>
                  <a:pt x="20306" y="5688"/>
                  <a:pt x="20406" y="5616"/>
                </a:cubicBezTo>
                <a:close/>
                <a:moveTo>
                  <a:pt x="19584" y="5760"/>
                </a:moveTo>
                <a:cubicBezTo>
                  <a:pt x="19759" y="5760"/>
                  <a:pt x="19908" y="5760"/>
                  <a:pt x="20082" y="5688"/>
                </a:cubicBezTo>
                <a:cubicBezTo>
                  <a:pt x="20057" y="5760"/>
                  <a:pt x="20032" y="5832"/>
                  <a:pt x="20007" y="5832"/>
                </a:cubicBezTo>
                <a:cubicBezTo>
                  <a:pt x="19982" y="5904"/>
                  <a:pt x="19958" y="5976"/>
                  <a:pt x="19933" y="6048"/>
                </a:cubicBezTo>
                <a:cubicBezTo>
                  <a:pt x="19908" y="6120"/>
                  <a:pt x="19883" y="6192"/>
                  <a:pt x="19833" y="6336"/>
                </a:cubicBezTo>
                <a:cubicBezTo>
                  <a:pt x="19808" y="6408"/>
                  <a:pt x="19783" y="6480"/>
                  <a:pt x="19758" y="6552"/>
                </a:cubicBezTo>
                <a:cubicBezTo>
                  <a:pt x="19734" y="6624"/>
                  <a:pt x="19734" y="6696"/>
                  <a:pt x="19709" y="6696"/>
                </a:cubicBezTo>
                <a:cubicBezTo>
                  <a:pt x="19634" y="6696"/>
                  <a:pt x="19535" y="6696"/>
                  <a:pt x="19460" y="6696"/>
                </a:cubicBezTo>
                <a:cubicBezTo>
                  <a:pt x="19335" y="6696"/>
                  <a:pt x="19236" y="6696"/>
                  <a:pt x="19111" y="6696"/>
                </a:cubicBezTo>
                <a:cubicBezTo>
                  <a:pt x="19111" y="6696"/>
                  <a:pt x="19111" y="6696"/>
                  <a:pt x="19111" y="6696"/>
                </a:cubicBezTo>
                <a:cubicBezTo>
                  <a:pt x="19111" y="6696"/>
                  <a:pt x="19136" y="6624"/>
                  <a:pt x="19136" y="6624"/>
                </a:cubicBezTo>
                <a:cubicBezTo>
                  <a:pt x="19161" y="6552"/>
                  <a:pt x="19186" y="6480"/>
                  <a:pt x="19211" y="6408"/>
                </a:cubicBezTo>
                <a:cubicBezTo>
                  <a:pt x="19236" y="6336"/>
                  <a:pt x="19286" y="6192"/>
                  <a:pt x="19311" y="6120"/>
                </a:cubicBezTo>
                <a:cubicBezTo>
                  <a:pt x="19335" y="6048"/>
                  <a:pt x="19360" y="5976"/>
                  <a:pt x="19360" y="5976"/>
                </a:cubicBezTo>
                <a:cubicBezTo>
                  <a:pt x="19360" y="5976"/>
                  <a:pt x="19385" y="5904"/>
                  <a:pt x="19385" y="5904"/>
                </a:cubicBezTo>
                <a:cubicBezTo>
                  <a:pt x="19410" y="5832"/>
                  <a:pt x="19435" y="5832"/>
                  <a:pt x="19460" y="5760"/>
                </a:cubicBezTo>
                <a:cubicBezTo>
                  <a:pt x="19510" y="5760"/>
                  <a:pt x="19559" y="5760"/>
                  <a:pt x="19584" y="5760"/>
                </a:cubicBezTo>
                <a:close/>
                <a:moveTo>
                  <a:pt x="18788" y="6120"/>
                </a:moveTo>
                <a:cubicBezTo>
                  <a:pt x="18813" y="6048"/>
                  <a:pt x="18838" y="5976"/>
                  <a:pt x="18863" y="5832"/>
                </a:cubicBezTo>
                <a:cubicBezTo>
                  <a:pt x="18863" y="5832"/>
                  <a:pt x="18863" y="5832"/>
                  <a:pt x="18863" y="5832"/>
                </a:cubicBezTo>
                <a:cubicBezTo>
                  <a:pt x="19012" y="5832"/>
                  <a:pt x="19161" y="5760"/>
                  <a:pt x="19311" y="5760"/>
                </a:cubicBezTo>
                <a:cubicBezTo>
                  <a:pt x="19360" y="5760"/>
                  <a:pt x="19410" y="5760"/>
                  <a:pt x="19460" y="5760"/>
                </a:cubicBezTo>
                <a:cubicBezTo>
                  <a:pt x="19435" y="5832"/>
                  <a:pt x="19410" y="5904"/>
                  <a:pt x="19360" y="5976"/>
                </a:cubicBezTo>
                <a:cubicBezTo>
                  <a:pt x="19335" y="6048"/>
                  <a:pt x="19286" y="6120"/>
                  <a:pt x="19261" y="6192"/>
                </a:cubicBezTo>
                <a:cubicBezTo>
                  <a:pt x="19236" y="6264"/>
                  <a:pt x="19211" y="6336"/>
                  <a:pt x="19186" y="6408"/>
                </a:cubicBezTo>
                <a:cubicBezTo>
                  <a:pt x="19161" y="6480"/>
                  <a:pt x="19136" y="6552"/>
                  <a:pt x="19111" y="6552"/>
                </a:cubicBezTo>
                <a:cubicBezTo>
                  <a:pt x="19087" y="6624"/>
                  <a:pt x="19062" y="6696"/>
                  <a:pt x="19037" y="6768"/>
                </a:cubicBezTo>
                <a:cubicBezTo>
                  <a:pt x="18962" y="6768"/>
                  <a:pt x="18912" y="6768"/>
                  <a:pt x="18838" y="6768"/>
                </a:cubicBezTo>
                <a:cubicBezTo>
                  <a:pt x="18763" y="6768"/>
                  <a:pt x="18664" y="6768"/>
                  <a:pt x="18589" y="6768"/>
                </a:cubicBezTo>
                <a:cubicBezTo>
                  <a:pt x="18589" y="6768"/>
                  <a:pt x="18564" y="6768"/>
                  <a:pt x="18564" y="6768"/>
                </a:cubicBezTo>
                <a:cubicBezTo>
                  <a:pt x="18589" y="6696"/>
                  <a:pt x="18614" y="6624"/>
                  <a:pt x="18639" y="6552"/>
                </a:cubicBezTo>
                <a:cubicBezTo>
                  <a:pt x="18713" y="6408"/>
                  <a:pt x="18763" y="6264"/>
                  <a:pt x="18788" y="6120"/>
                </a:cubicBezTo>
                <a:close/>
                <a:moveTo>
                  <a:pt x="18689" y="4824"/>
                </a:moveTo>
                <a:cubicBezTo>
                  <a:pt x="18713" y="4824"/>
                  <a:pt x="18713" y="4896"/>
                  <a:pt x="18689" y="4824"/>
                </a:cubicBezTo>
                <a:cubicBezTo>
                  <a:pt x="18689" y="4896"/>
                  <a:pt x="18689" y="4896"/>
                  <a:pt x="18689" y="4968"/>
                </a:cubicBezTo>
                <a:cubicBezTo>
                  <a:pt x="18664" y="4968"/>
                  <a:pt x="18664" y="4968"/>
                  <a:pt x="18639" y="4968"/>
                </a:cubicBezTo>
                <a:cubicBezTo>
                  <a:pt x="18639" y="4968"/>
                  <a:pt x="18639" y="5040"/>
                  <a:pt x="18639" y="5040"/>
                </a:cubicBezTo>
                <a:cubicBezTo>
                  <a:pt x="18639" y="5112"/>
                  <a:pt x="18639" y="5256"/>
                  <a:pt x="18639" y="5328"/>
                </a:cubicBezTo>
                <a:cubicBezTo>
                  <a:pt x="18639" y="5328"/>
                  <a:pt x="18639" y="5328"/>
                  <a:pt x="18639" y="5328"/>
                </a:cubicBezTo>
                <a:cubicBezTo>
                  <a:pt x="18639" y="5400"/>
                  <a:pt x="18639" y="5472"/>
                  <a:pt x="18614" y="5544"/>
                </a:cubicBezTo>
                <a:cubicBezTo>
                  <a:pt x="18614" y="5544"/>
                  <a:pt x="18589" y="5616"/>
                  <a:pt x="18589" y="5616"/>
                </a:cubicBezTo>
                <a:cubicBezTo>
                  <a:pt x="18539" y="5760"/>
                  <a:pt x="18465" y="5832"/>
                  <a:pt x="18415" y="5976"/>
                </a:cubicBezTo>
                <a:cubicBezTo>
                  <a:pt x="18390" y="6048"/>
                  <a:pt x="18340" y="6120"/>
                  <a:pt x="18315" y="6192"/>
                </a:cubicBezTo>
                <a:cubicBezTo>
                  <a:pt x="18315" y="6192"/>
                  <a:pt x="18290" y="6192"/>
                  <a:pt x="18290" y="6264"/>
                </a:cubicBezTo>
                <a:cubicBezTo>
                  <a:pt x="18290" y="6264"/>
                  <a:pt x="18290" y="6264"/>
                  <a:pt x="18290" y="6192"/>
                </a:cubicBezTo>
                <a:cubicBezTo>
                  <a:pt x="18290" y="6192"/>
                  <a:pt x="18290" y="6120"/>
                  <a:pt x="18290" y="6120"/>
                </a:cubicBezTo>
                <a:cubicBezTo>
                  <a:pt x="18315" y="6048"/>
                  <a:pt x="18315" y="6048"/>
                  <a:pt x="18340" y="5976"/>
                </a:cubicBezTo>
                <a:cubicBezTo>
                  <a:pt x="18365" y="5904"/>
                  <a:pt x="18390" y="5832"/>
                  <a:pt x="18415" y="5760"/>
                </a:cubicBezTo>
                <a:cubicBezTo>
                  <a:pt x="18440" y="5688"/>
                  <a:pt x="18440" y="5688"/>
                  <a:pt x="18465" y="5616"/>
                </a:cubicBezTo>
                <a:cubicBezTo>
                  <a:pt x="18465" y="5616"/>
                  <a:pt x="18489" y="5544"/>
                  <a:pt x="18489" y="5544"/>
                </a:cubicBezTo>
                <a:cubicBezTo>
                  <a:pt x="18514" y="5472"/>
                  <a:pt x="18514" y="5472"/>
                  <a:pt x="18539" y="5400"/>
                </a:cubicBezTo>
                <a:cubicBezTo>
                  <a:pt x="18564" y="5328"/>
                  <a:pt x="18589" y="5256"/>
                  <a:pt x="18614" y="5184"/>
                </a:cubicBezTo>
                <a:cubicBezTo>
                  <a:pt x="18639" y="5184"/>
                  <a:pt x="18639" y="5112"/>
                  <a:pt x="18664" y="5112"/>
                </a:cubicBezTo>
                <a:cubicBezTo>
                  <a:pt x="18664" y="4896"/>
                  <a:pt x="18689" y="4896"/>
                  <a:pt x="18689" y="4824"/>
                </a:cubicBezTo>
                <a:close/>
                <a:moveTo>
                  <a:pt x="18689" y="3528"/>
                </a:moveTo>
                <a:cubicBezTo>
                  <a:pt x="18689" y="3888"/>
                  <a:pt x="18689" y="4248"/>
                  <a:pt x="18713" y="4536"/>
                </a:cubicBezTo>
                <a:cubicBezTo>
                  <a:pt x="18713" y="4536"/>
                  <a:pt x="18713" y="4536"/>
                  <a:pt x="18713" y="4536"/>
                </a:cubicBezTo>
                <a:cubicBezTo>
                  <a:pt x="18713" y="4536"/>
                  <a:pt x="18713" y="4464"/>
                  <a:pt x="18713" y="4464"/>
                </a:cubicBezTo>
                <a:cubicBezTo>
                  <a:pt x="18713" y="4464"/>
                  <a:pt x="18713" y="4536"/>
                  <a:pt x="18713" y="4536"/>
                </a:cubicBezTo>
                <a:cubicBezTo>
                  <a:pt x="18713" y="4536"/>
                  <a:pt x="18713" y="4536"/>
                  <a:pt x="18713" y="4536"/>
                </a:cubicBezTo>
                <a:cubicBezTo>
                  <a:pt x="18713" y="4536"/>
                  <a:pt x="18689" y="4536"/>
                  <a:pt x="18689" y="4536"/>
                </a:cubicBezTo>
                <a:cubicBezTo>
                  <a:pt x="18689" y="4536"/>
                  <a:pt x="18664" y="4608"/>
                  <a:pt x="18664" y="4608"/>
                </a:cubicBezTo>
                <a:cubicBezTo>
                  <a:pt x="18664" y="4608"/>
                  <a:pt x="18664" y="4680"/>
                  <a:pt x="18639" y="4680"/>
                </a:cubicBezTo>
                <a:cubicBezTo>
                  <a:pt x="18639" y="4680"/>
                  <a:pt x="18614" y="4752"/>
                  <a:pt x="18614" y="4752"/>
                </a:cubicBezTo>
                <a:cubicBezTo>
                  <a:pt x="18589" y="4824"/>
                  <a:pt x="18589" y="4896"/>
                  <a:pt x="18564" y="4968"/>
                </a:cubicBezTo>
                <a:cubicBezTo>
                  <a:pt x="18539" y="5040"/>
                  <a:pt x="18539" y="5112"/>
                  <a:pt x="18514" y="5184"/>
                </a:cubicBezTo>
                <a:cubicBezTo>
                  <a:pt x="18489" y="5256"/>
                  <a:pt x="18489" y="5256"/>
                  <a:pt x="18465" y="5328"/>
                </a:cubicBezTo>
                <a:cubicBezTo>
                  <a:pt x="18415" y="5472"/>
                  <a:pt x="18365" y="5616"/>
                  <a:pt x="18340" y="5760"/>
                </a:cubicBezTo>
                <a:cubicBezTo>
                  <a:pt x="18340" y="5760"/>
                  <a:pt x="18340" y="5760"/>
                  <a:pt x="18340" y="5760"/>
                </a:cubicBezTo>
                <a:cubicBezTo>
                  <a:pt x="18340" y="5760"/>
                  <a:pt x="18340" y="5760"/>
                  <a:pt x="18340" y="5760"/>
                </a:cubicBezTo>
                <a:cubicBezTo>
                  <a:pt x="18340" y="5760"/>
                  <a:pt x="18340" y="5760"/>
                  <a:pt x="18340" y="5760"/>
                </a:cubicBezTo>
                <a:cubicBezTo>
                  <a:pt x="18340" y="5760"/>
                  <a:pt x="18340" y="5760"/>
                  <a:pt x="18340" y="5760"/>
                </a:cubicBezTo>
                <a:cubicBezTo>
                  <a:pt x="18340" y="5760"/>
                  <a:pt x="18315" y="5832"/>
                  <a:pt x="18315" y="5832"/>
                </a:cubicBezTo>
                <a:cubicBezTo>
                  <a:pt x="18315" y="5832"/>
                  <a:pt x="18315" y="5832"/>
                  <a:pt x="18315" y="5760"/>
                </a:cubicBezTo>
                <a:cubicBezTo>
                  <a:pt x="18315" y="5616"/>
                  <a:pt x="18315" y="5472"/>
                  <a:pt x="18315" y="5328"/>
                </a:cubicBezTo>
                <a:cubicBezTo>
                  <a:pt x="18315" y="5328"/>
                  <a:pt x="18315" y="5328"/>
                  <a:pt x="18315" y="5256"/>
                </a:cubicBezTo>
                <a:cubicBezTo>
                  <a:pt x="18315" y="5184"/>
                  <a:pt x="18315" y="5112"/>
                  <a:pt x="18315" y="5040"/>
                </a:cubicBezTo>
                <a:cubicBezTo>
                  <a:pt x="18315" y="4968"/>
                  <a:pt x="18315" y="4968"/>
                  <a:pt x="18315" y="4896"/>
                </a:cubicBezTo>
                <a:cubicBezTo>
                  <a:pt x="18315" y="4824"/>
                  <a:pt x="18315" y="4752"/>
                  <a:pt x="18340" y="4752"/>
                </a:cubicBezTo>
                <a:cubicBezTo>
                  <a:pt x="18340" y="4752"/>
                  <a:pt x="18340" y="4680"/>
                  <a:pt x="18340" y="4680"/>
                </a:cubicBezTo>
                <a:cubicBezTo>
                  <a:pt x="18340" y="4608"/>
                  <a:pt x="18340" y="4464"/>
                  <a:pt x="18340" y="4392"/>
                </a:cubicBezTo>
                <a:cubicBezTo>
                  <a:pt x="18340" y="4392"/>
                  <a:pt x="18340" y="4320"/>
                  <a:pt x="18340" y="4320"/>
                </a:cubicBezTo>
                <a:cubicBezTo>
                  <a:pt x="18365" y="4248"/>
                  <a:pt x="18390" y="4104"/>
                  <a:pt x="18415" y="4032"/>
                </a:cubicBezTo>
                <a:cubicBezTo>
                  <a:pt x="18440" y="3960"/>
                  <a:pt x="18465" y="3888"/>
                  <a:pt x="18490" y="3744"/>
                </a:cubicBezTo>
                <a:cubicBezTo>
                  <a:pt x="18514" y="3672"/>
                  <a:pt x="18539" y="3600"/>
                  <a:pt x="18564" y="3528"/>
                </a:cubicBezTo>
                <a:cubicBezTo>
                  <a:pt x="18589" y="3384"/>
                  <a:pt x="18639" y="3312"/>
                  <a:pt x="18689" y="3240"/>
                </a:cubicBezTo>
                <a:cubicBezTo>
                  <a:pt x="18689" y="3240"/>
                  <a:pt x="18713" y="3168"/>
                  <a:pt x="18713" y="3168"/>
                </a:cubicBezTo>
                <a:cubicBezTo>
                  <a:pt x="18689" y="3384"/>
                  <a:pt x="18689" y="3456"/>
                  <a:pt x="18689" y="3528"/>
                </a:cubicBezTo>
                <a:close/>
                <a:moveTo>
                  <a:pt x="18614" y="2016"/>
                </a:moveTo>
                <a:cubicBezTo>
                  <a:pt x="18639" y="2016"/>
                  <a:pt x="18639" y="1944"/>
                  <a:pt x="18614" y="2016"/>
                </a:cubicBezTo>
                <a:cubicBezTo>
                  <a:pt x="18639" y="2088"/>
                  <a:pt x="18639" y="2232"/>
                  <a:pt x="18664" y="2448"/>
                </a:cubicBezTo>
                <a:cubicBezTo>
                  <a:pt x="18664" y="2592"/>
                  <a:pt x="18664" y="2736"/>
                  <a:pt x="18664" y="2880"/>
                </a:cubicBezTo>
                <a:cubicBezTo>
                  <a:pt x="18664" y="2880"/>
                  <a:pt x="18639" y="2952"/>
                  <a:pt x="18639" y="2952"/>
                </a:cubicBezTo>
                <a:cubicBezTo>
                  <a:pt x="18639" y="3024"/>
                  <a:pt x="18614" y="3024"/>
                  <a:pt x="18614" y="3096"/>
                </a:cubicBezTo>
                <a:cubicBezTo>
                  <a:pt x="18589" y="3168"/>
                  <a:pt x="18564" y="3312"/>
                  <a:pt x="18539" y="3384"/>
                </a:cubicBezTo>
                <a:cubicBezTo>
                  <a:pt x="18514" y="3456"/>
                  <a:pt x="18489" y="3528"/>
                  <a:pt x="18489" y="3672"/>
                </a:cubicBezTo>
                <a:cubicBezTo>
                  <a:pt x="18465" y="3744"/>
                  <a:pt x="18465" y="3816"/>
                  <a:pt x="18440" y="3888"/>
                </a:cubicBezTo>
                <a:cubicBezTo>
                  <a:pt x="18415" y="3960"/>
                  <a:pt x="18415" y="4032"/>
                  <a:pt x="18390" y="4104"/>
                </a:cubicBezTo>
                <a:cubicBezTo>
                  <a:pt x="18365" y="4248"/>
                  <a:pt x="18340" y="4392"/>
                  <a:pt x="18315" y="4536"/>
                </a:cubicBezTo>
                <a:cubicBezTo>
                  <a:pt x="18315" y="4536"/>
                  <a:pt x="18315" y="4536"/>
                  <a:pt x="18315" y="4536"/>
                </a:cubicBezTo>
                <a:cubicBezTo>
                  <a:pt x="18315" y="4464"/>
                  <a:pt x="18315" y="4320"/>
                  <a:pt x="18290" y="4248"/>
                </a:cubicBezTo>
                <a:cubicBezTo>
                  <a:pt x="18290" y="4176"/>
                  <a:pt x="18290" y="4032"/>
                  <a:pt x="18290" y="3960"/>
                </a:cubicBezTo>
                <a:cubicBezTo>
                  <a:pt x="18290" y="3888"/>
                  <a:pt x="18290" y="3888"/>
                  <a:pt x="18315" y="3816"/>
                </a:cubicBezTo>
                <a:cubicBezTo>
                  <a:pt x="18315" y="3816"/>
                  <a:pt x="18315" y="3816"/>
                  <a:pt x="18315" y="3816"/>
                </a:cubicBezTo>
                <a:cubicBezTo>
                  <a:pt x="18315" y="3744"/>
                  <a:pt x="18315" y="3744"/>
                  <a:pt x="18290" y="3744"/>
                </a:cubicBezTo>
                <a:cubicBezTo>
                  <a:pt x="18290" y="3744"/>
                  <a:pt x="18290" y="3744"/>
                  <a:pt x="18290" y="3744"/>
                </a:cubicBezTo>
                <a:cubicBezTo>
                  <a:pt x="18290" y="3744"/>
                  <a:pt x="18290" y="3744"/>
                  <a:pt x="18290" y="3744"/>
                </a:cubicBezTo>
                <a:cubicBezTo>
                  <a:pt x="18290" y="3744"/>
                  <a:pt x="18265" y="3744"/>
                  <a:pt x="18265" y="3816"/>
                </a:cubicBezTo>
                <a:cubicBezTo>
                  <a:pt x="18265" y="3888"/>
                  <a:pt x="18241" y="3888"/>
                  <a:pt x="18241" y="3960"/>
                </a:cubicBezTo>
                <a:cubicBezTo>
                  <a:pt x="18241" y="3960"/>
                  <a:pt x="18241" y="4032"/>
                  <a:pt x="18216" y="4032"/>
                </a:cubicBezTo>
                <a:cubicBezTo>
                  <a:pt x="18216" y="4032"/>
                  <a:pt x="18216" y="4032"/>
                  <a:pt x="18216" y="3960"/>
                </a:cubicBezTo>
                <a:cubicBezTo>
                  <a:pt x="18216" y="3960"/>
                  <a:pt x="18216" y="3888"/>
                  <a:pt x="18216" y="3888"/>
                </a:cubicBezTo>
                <a:cubicBezTo>
                  <a:pt x="18216" y="3816"/>
                  <a:pt x="18216" y="3816"/>
                  <a:pt x="18216" y="3744"/>
                </a:cubicBezTo>
                <a:cubicBezTo>
                  <a:pt x="18216" y="3744"/>
                  <a:pt x="18216" y="3744"/>
                  <a:pt x="18216" y="3744"/>
                </a:cubicBezTo>
                <a:cubicBezTo>
                  <a:pt x="18216" y="3744"/>
                  <a:pt x="18216" y="3672"/>
                  <a:pt x="18241" y="3672"/>
                </a:cubicBezTo>
                <a:cubicBezTo>
                  <a:pt x="18241" y="3672"/>
                  <a:pt x="18265" y="3600"/>
                  <a:pt x="18265" y="3600"/>
                </a:cubicBezTo>
                <a:cubicBezTo>
                  <a:pt x="18265" y="3528"/>
                  <a:pt x="18265" y="3528"/>
                  <a:pt x="18265" y="3456"/>
                </a:cubicBezTo>
                <a:cubicBezTo>
                  <a:pt x="18265" y="3456"/>
                  <a:pt x="18265" y="3384"/>
                  <a:pt x="18265" y="3384"/>
                </a:cubicBezTo>
                <a:cubicBezTo>
                  <a:pt x="18265" y="3384"/>
                  <a:pt x="18265" y="3312"/>
                  <a:pt x="18265" y="3312"/>
                </a:cubicBezTo>
                <a:cubicBezTo>
                  <a:pt x="18265" y="3312"/>
                  <a:pt x="18265" y="3240"/>
                  <a:pt x="18241" y="3240"/>
                </a:cubicBezTo>
                <a:cubicBezTo>
                  <a:pt x="18265" y="3168"/>
                  <a:pt x="18265" y="3168"/>
                  <a:pt x="18290" y="3096"/>
                </a:cubicBezTo>
                <a:cubicBezTo>
                  <a:pt x="18290" y="3096"/>
                  <a:pt x="18290" y="3096"/>
                  <a:pt x="18290" y="3096"/>
                </a:cubicBezTo>
                <a:cubicBezTo>
                  <a:pt x="18290" y="3096"/>
                  <a:pt x="18315" y="3024"/>
                  <a:pt x="18315" y="3024"/>
                </a:cubicBezTo>
                <a:cubicBezTo>
                  <a:pt x="18340" y="2952"/>
                  <a:pt x="18365" y="2880"/>
                  <a:pt x="18390" y="2808"/>
                </a:cubicBezTo>
                <a:cubicBezTo>
                  <a:pt x="18440" y="2664"/>
                  <a:pt x="18489" y="2520"/>
                  <a:pt x="18539" y="2376"/>
                </a:cubicBezTo>
                <a:cubicBezTo>
                  <a:pt x="18564" y="2160"/>
                  <a:pt x="18589" y="2088"/>
                  <a:pt x="18614" y="2016"/>
                </a:cubicBezTo>
                <a:close/>
                <a:moveTo>
                  <a:pt x="18017" y="1080"/>
                </a:moveTo>
                <a:cubicBezTo>
                  <a:pt x="18091" y="1080"/>
                  <a:pt x="18166" y="1080"/>
                  <a:pt x="18241" y="1080"/>
                </a:cubicBezTo>
                <a:cubicBezTo>
                  <a:pt x="18315" y="1080"/>
                  <a:pt x="18390" y="1080"/>
                  <a:pt x="18465" y="1080"/>
                </a:cubicBezTo>
                <a:cubicBezTo>
                  <a:pt x="18465" y="1080"/>
                  <a:pt x="18465" y="1080"/>
                  <a:pt x="18440" y="1152"/>
                </a:cubicBezTo>
                <a:cubicBezTo>
                  <a:pt x="18415" y="1152"/>
                  <a:pt x="18415" y="1224"/>
                  <a:pt x="18390" y="1224"/>
                </a:cubicBezTo>
                <a:cubicBezTo>
                  <a:pt x="18365" y="1296"/>
                  <a:pt x="18340" y="1368"/>
                  <a:pt x="18315" y="1440"/>
                </a:cubicBezTo>
                <a:cubicBezTo>
                  <a:pt x="18265" y="1584"/>
                  <a:pt x="18216" y="1728"/>
                  <a:pt x="18166" y="1872"/>
                </a:cubicBezTo>
                <a:cubicBezTo>
                  <a:pt x="18141" y="1944"/>
                  <a:pt x="18116" y="2016"/>
                  <a:pt x="18116" y="2088"/>
                </a:cubicBezTo>
                <a:cubicBezTo>
                  <a:pt x="18091" y="2160"/>
                  <a:pt x="18066" y="2232"/>
                  <a:pt x="18042" y="2376"/>
                </a:cubicBezTo>
                <a:cubicBezTo>
                  <a:pt x="18017" y="2448"/>
                  <a:pt x="17992" y="2520"/>
                  <a:pt x="17967" y="2664"/>
                </a:cubicBezTo>
                <a:cubicBezTo>
                  <a:pt x="17942" y="2736"/>
                  <a:pt x="17917" y="2808"/>
                  <a:pt x="17917" y="2880"/>
                </a:cubicBezTo>
                <a:cubicBezTo>
                  <a:pt x="17917" y="2880"/>
                  <a:pt x="17892" y="2952"/>
                  <a:pt x="17892" y="2952"/>
                </a:cubicBezTo>
                <a:cubicBezTo>
                  <a:pt x="17892" y="2952"/>
                  <a:pt x="17892" y="2952"/>
                  <a:pt x="17892" y="2952"/>
                </a:cubicBezTo>
                <a:cubicBezTo>
                  <a:pt x="17867" y="2952"/>
                  <a:pt x="17867" y="2952"/>
                  <a:pt x="17842" y="2952"/>
                </a:cubicBezTo>
                <a:cubicBezTo>
                  <a:pt x="17818" y="2952"/>
                  <a:pt x="17768" y="2952"/>
                  <a:pt x="17743" y="2952"/>
                </a:cubicBezTo>
                <a:cubicBezTo>
                  <a:pt x="17618" y="2952"/>
                  <a:pt x="17494" y="2952"/>
                  <a:pt x="17395" y="2952"/>
                </a:cubicBezTo>
                <a:cubicBezTo>
                  <a:pt x="17395" y="2952"/>
                  <a:pt x="17395" y="2952"/>
                  <a:pt x="17395" y="2880"/>
                </a:cubicBezTo>
                <a:cubicBezTo>
                  <a:pt x="17419" y="2808"/>
                  <a:pt x="17444" y="2664"/>
                  <a:pt x="17469" y="2592"/>
                </a:cubicBezTo>
                <a:cubicBezTo>
                  <a:pt x="17569" y="2160"/>
                  <a:pt x="17668" y="1800"/>
                  <a:pt x="17768" y="1368"/>
                </a:cubicBezTo>
                <a:cubicBezTo>
                  <a:pt x="17793" y="1296"/>
                  <a:pt x="17818" y="1152"/>
                  <a:pt x="17842" y="1080"/>
                </a:cubicBezTo>
                <a:cubicBezTo>
                  <a:pt x="17892" y="1080"/>
                  <a:pt x="17942" y="1080"/>
                  <a:pt x="18017" y="1080"/>
                </a:cubicBezTo>
                <a:close/>
                <a:moveTo>
                  <a:pt x="18116" y="2160"/>
                </a:moveTo>
                <a:cubicBezTo>
                  <a:pt x="18116" y="2160"/>
                  <a:pt x="18116" y="2160"/>
                  <a:pt x="18116" y="2160"/>
                </a:cubicBezTo>
                <a:cubicBezTo>
                  <a:pt x="18116" y="2160"/>
                  <a:pt x="18116" y="2160"/>
                  <a:pt x="18116" y="2160"/>
                </a:cubicBezTo>
                <a:cubicBezTo>
                  <a:pt x="18116" y="2160"/>
                  <a:pt x="18116" y="2160"/>
                  <a:pt x="18116" y="2160"/>
                </a:cubicBezTo>
                <a:close/>
                <a:moveTo>
                  <a:pt x="17370" y="2376"/>
                </a:moveTo>
                <a:cubicBezTo>
                  <a:pt x="17370" y="2376"/>
                  <a:pt x="17370" y="2376"/>
                  <a:pt x="17370" y="2376"/>
                </a:cubicBezTo>
                <a:cubicBezTo>
                  <a:pt x="17370" y="2376"/>
                  <a:pt x="17370" y="2376"/>
                  <a:pt x="17370" y="2376"/>
                </a:cubicBezTo>
                <a:cubicBezTo>
                  <a:pt x="17370" y="2376"/>
                  <a:pt x="17370" y="2376"/>
                  <a:pt x="17370" y="2376"/>
                </a:cubicBezTo>
                <a:close/>
                <a:moveTo>
                  <a:pt x="17419" y="2160"/>
                </a:moveTo>
                <a:cubicBezTo>
                  <a:pt x="17419" y="2160"/>
                  <a:pt x="17419" y="2160"/>
                  <a:pt x="17419" y="2160"/>
                </a:cubicBezTo>
                <a:cubicBezTo>
                  <a:pt x="17419" y="2160"/>
                  <a:pt x="17419" y="2160"/>
                  <a:pt x="17419" y="2160"/>
                </a:cubicBezTo>
                <a:cubicBezTo>
                  <a:pt x="17419" y="2160"/>
                  <a:pt x="17419" y="2160"/>
                  <a:pt x="17419" y="2160"/>
                </a:cubicBezTo>
                <a:close/>
                <a:moveTo>
                  <a:pt x="17146" y="1008"/>
                </a:moveTo>
                <a:cubicBezTo>
                  <a:pt x="17146" y="1008"/>
                  <a:pt x="17146" y="1008"/>
                  <a:pt x="17146" y="1008"/>
                </a:cubicBezTo>
                <a:cubicBezTo>
                  <a:pt x="17195" y="1008"/>
                  <a:pt x="17245" y="1008"/>
                  <a:pt x="17320" y="1008"/>
                </a:cubicBezTo>
                <a:cubicBezTo>
                  <a:pt x="17394" y="1008"/>
                  <a:pt x="17494" y="1008"/>
                  <a:pt x="17569" y="1008"/>
                </a:cubicBezTo>
                <a:cubicBezTo>
                  <a:pt x="17643" y="1008"/>
                  <a:pt x="17718" y="1008"/>
                  <a:pt x="17793" y="1008"/>
                </a:cubicBezTo>
                <a:cubicBezTo>
                  <a:pt x="17793" y="1008"/>
                  <a:pt x="17793" y="1008"/>
                  <a:pt x="17793" y="1008"/>
                </a:cubicBezTo>
                <a:cubicBezTo>
                  <a:pt x="17768" y="1080"/>
                  <a:pt x="17743" y="1152"/>
                  <a:pt x="17718" y="1224"/>
                </a:cubicBezTo>
                <a:cubicBezTo>
                  <a:pt x="17668" y="1368"/>
                  <a:pt x="17643" y="1512"/>
                  <a:pt x="17594" y="1656"/>
                </a:cubicBezTo>
                <a:cubicBezTo>
                  <a:pt x="17544" y="1800"/>
                  <a:pt x="17519" y="1872"/>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70" y="2304"/>
                  <a:pt x="17370" y="2304"/>
                </a:cubicBezTo>
                <a:cubicBezTo>
                  <a:pt x="17345" y="2376"/>
                  <a:pt x="17345" y="2448"/>
                  <a:pt x="17320" y="2520"/>
                </a:cubicBezTo>
                <a:cubicBezTo>
                  <a:pt x="17295" y="2592"/>
                  <a:pt x="17295" y="2664"/>
                  <a:pt x="17270" y="2664"/>
                </a:cubicBezTo>
                <a:cubicBezTo>
                  <a:pt x="17171" y="2664"/>
                  <a:pt x="17071" y="2664"/>
                  <a:pt x="16971" y="2664"/>
                </a:cubicBezTo>
                <a:cubicBezTo>
                  <a:pt x="16922" y="2664"/>
                  <a:pt x="16847" y="2664"/>
                  <a:pt x="16797" y="2664"/>
                </a:cubicBezTo>
                <a:cubicBezTo>
                  <a:pt x="16748" y="2664"/>
                  <a:pt x="16673" y="2664"/>
                  <a:pt x="16623" y="2664"/>
                </a:cubicBezTo>
                <a:cubicBezTo>
                  <a:pt x="16673" y="2520"/>
                  <a:pt x="16723" y="2376"/>
                  <a:pt x="16748" y="2232"/>
                </a:cubicBezTo>
                <a:cubicBezTo>
                  <a:pt x="16797" y="2088"/>
                  <a:pt x="16822" y="2016"/>
                  <a:pt x="16872" y="1872"/>
                </a:cubicBezTo>
                <a:cubicBezTo>
                  <a:pt x="16897" y="1800"/>
                  <a:pt x="16922" y="1728"/>
                  <a:pt x="16947" y="1584"/>
                </a:cubicBezTo>
                <a:cubicBezTo>
                  <a:pt x="16996" y="1368"/>
                  <a:pt x="17071" y="1224"/>
                  <a:pt x="17121" y="1008"/>
                </a:cubicBezTo>
                <a:cubicBezTo>
                  <a:pt x="17096" y="1152"/>
                  <a:pt x="17121" y="1080"/>
                  <a:pt x="17146" y="1008"/>
                </a:cubicBezTo>
                <a:close/>
                <a:moveTo>
                  <a:pt x="17469" y="2016"/>
                </a:moveTo>
                <a:cubicBezTo>
                  <a:pt x="17469" y="2016"/>
                  <a:pt x="17469" y="2016"/>
                  <a:pt x="17469" y="2016"/>
                </a:cubicBezTo>
                <a:cubicBezTo>
                  <a:pt x="17469" y="2016"/>
                  <a:pt x="17469" y="2016"/>
                  <a:pt x="17469" y="2016"/>
                </a:cubicBezTo>
                <a:cubicBezTo>
                  <a:pt x="17469" y="2016"/>
                  <a:pt x="17469" y="2016"/>
                  <a:pt x="17469" y="2016"/>
                </a:cubicBezTo>
                <a:close/>
                <a:moveTo>
                  <a:pt x="16424" y="936"/>
                </a:moveTo>
                <a:cubicBezTo>
                  <a:pt x="16474" y="936"/>
                  <a:pt x="16499" y="936"/>
                  <a:pt x="16548" y="936"/>
                </a:cubicBezTo>
                <a:cubicBezTo>
                  <a:pt x="16623" y="936"/>
                  <a:pt x="16723" y="936"/>
                  <a:pt x="16797" y="936"/>
                </a:cubicBezTo>
                <a:cubicBezTo>
                  <a:pt x="16847" y="936"/>
                  <a:pt x="16922" y="936"/>
                  <a:pt x="16971" y="936"/>
                </a:cubicBezTo>
                <a:cubicBezTo>
                  <a:pt x="16971" y="936"/>
                  <a:pt x="16971" y="936"/>
                  <a:pt x="16971" y="936"/>
                </a:cubicBezTo>
                <a:cubicBezTo>
                  <a:pt x="16922" y="1152"/>
                  <a:pt x="16872" y="1296"/>
                  <a:pt x="16847" y="1512"/>
                </a:cubicBezTo>
                <a:cubicBezTo>
                  <a:pt x="16822" y="1584"/>
                  <a:pt x="16822" y="1656"/>
                  <a:pt x="16797" y="1728"/>
                </a:cubicBezTo>
                <a:cubicBezTo>
                  <a:pt x="16797" y="1728"/>
                  <a:pt x="16772" y="1800"/>
                  <a:pt x="16772" y="1800"/>
                </a:cubicBezTo>
                <a:cubicBezTo>
                  <a:pt x="16747" y="1944"/>
                  <a:pt x="16723" y="2016"/>
                  <a:pt x="16673" y="2160"/>
                </a:cubicBezTo>
                <a:cubicBezTo>
                  <a:pt x="16648" y="2232"/>
                  <a:pt x="16623" y="2304"/>
                  <a:pt x="16623" y="2376"/>
                </a:cubicBezTo>
                <a:cubicBezTo>
                  <a:pt x="16598" y="2448"/>
                  <a:pt x="16573" y="2592"/>
                  <a:pt x="16548" y="2664"/>
                </a:cubicBezTo>
                <a:cubicBezTo>
                  <a:pt x="16524" y="2664"/>
                  <a:pt x="16524" y="2664"/>
                  <a:pt x="16499" y="2664"/>
                </a:cubicBezTo>
                <a:cubicBezTo>
                  <a:pt x="16399" y="2664"/>
                  <a:pt x="16324" y="2664"/>
                  <a:pt x="16225" y="2664"/>
                </a:cubicBezTo>
                <a:cubicBezTo>
                  <a:pt x="16200" y="2664"/>
                  <a:pt x="16175" y="2664"/>
                  <a:pt x="16125" y="2664"/>
                </a:cubicBezTo>
                <a:cubicBezTo>
                  <a:pt x="16051" y="2664"/>
                  <a:pt x="15951" y="2664"/>
                  <a:pt x="15877" y="2664"/>
                </a:cubicBezTo>
                <a:cubicBezTo>
                  <a:pt x="15877" y="2664"/>
                  <a:pt x="15901" y="2592"/>
                  <a:pt x="15901" y="2592"/>
                </a:cubicBezTo>
                <a:cubicBezTo>
                  <a:pt x="15901" y="2520"/>
                  <a:pt x="15926" y="2520"/>
                  <a:pt x="15926" y="2448"/>
                </a:cubicBezTo>
                <a:cubicBezTo>
                  <a:pt x="15951" y="2376"/>
                  <a:pt x="15976" y="2304"/>
                  <a:pt x="16001" y="2232"/>
                </a:cubicBezTo>
                <a:cubicBezTo>
                  <a:pt x="16051" y="2016"/>
                  <a:pt x="16100" y="1872"/>
                  <a:pt x="16125" y="1656"/>
                </a:cubicBezTo>
                <a:cubicBezTo>
                  <a:pt x="16150" y="1584"/>
                  <a:pt x="16175" y="1512"/>
                  <a:pt x="16200" y="1368"/>
                </a:cubicBezTo>
                <a:cubicBezTo>
                  <a:pt x="16225" y="1296"/>
                  <a:pt x="16225" y="1224"/>
                  <a:pt x="16250" y="1152"/>
                </a:cubicBezTo>
                <a:cubicBezTo>
                  <a:pt x="16275" y="1008"/>
                  <a:pt x="16300" y="936"/>
                  <a:pt x="16349" y="792"/>
                </a:cubicBezTo>
                <a:cubicBezTo>
                  <a:pt x="16349" y="792"/>
                  <a:pt x="16374" y="720"/>
                  <a:pt x="16374" y="720"/>
                </a:cubicBezTo>
                <a:cubicBezTo>
                  <a:pt x="16399" y="936"/>
                  <a:pt x="16399" y="936"/>
                  <a:pt x="16424" y="936"/>
                </a:cubicBezTo>
                <a:close/>
                <a:moveTo>
                  <a:pt x="15553" y="1368"/>
                </a:moveTo>
                <a:cubicBezTo>
                  <a:pt x="15578" y="1296"/>
                  <a:pt x="15603" y="1224"/>
                  <a:pt x="15628" y="1080"/>
                </a:cubicBezTo>
                <a:cubicBezTo>
                  <a:pt x="15628" y="1080"/>
                  <a:pt x="15628" y="1008"/>
                  <a:pt x="15653" y="1008"/>
                </a:cubicBezTo>
                <a:cubicBezTo>
                  <a:pt x="15752" y="1008"/>
                  <a:pt x="15852" y="1008"/>
                  <a:pt x="15951" y="1008"/>
                </a:cubicBezTo>
                <a:cubicBezTo>
                  <a:pt x="16026" y="1008"/>
                  <a:pt x="16100" y="1008"/>
                  <a:pt x="16200" y="1008"/>
                </a:cubicBezTo>
                <a:cubicBezTo>
                  <a:pt x="16250" y="1008"/>
                  <a:pt x="16300" y="1008"/>
                  <a:pt x="16374" y="1008"/>
                </a:cubicBezTo>
                <a:cubicBezTo>
                  <a:pt x="16374" y="1008"/>
                  <a:pt x="16374" y="1008"/>
                  <a:pt x="16374" y="1008"/>
                </a:cubicBezTo>
                <a:cubicBezTo>
                  <a:pt x="16374" y="1080"/>
                  <a:pt x="16349" y="1080"/>
                  <a:pt x="16349" y="1152"/>
                </a:cubicBezTo>
                <a:cubicBezTo>
                  <a:pt x="16324" y="1224"/>
                  <a:pt x="16300" y="1368"/>
                  <a:pt x="16250" y="1440"/>
                </a:cubicBezTo>
                <a:cubicBezTo>
                  <a:pt x="16225" y="1512"/>
                  <a:pt x="16200" y="1584"/>
                  <a:pt x="16175" y="1728"/>
                </a:cubicBezTo>
                <a:cubicBezTo>
                  <a:pt x="16175" y="1728"/>
                  <a:pt x="16150" y="1800"/>
                  <a:pt x="16150" y="1800"/>
                </a:cubicBezTo>
                <a:cubicBezTo>
                  <a:pt x="16125" y="1872"/>
                  <a:pt x="16125" y="1872"/>
                  <a:pt x="16100" y="1944"/>
                </a:cubicBezTo>
                <a:cubicBezTo>
                  <a:pt x="16051" y="2088"/>
                  <a:pt x="15976" y="2232"/>
                  <a:pt x="15926" y="2376"/>
                </a:cubicBezTo>
                <a:cubicBezTo>
                  <a:pt x="15901" y="2448"/>
                  <a:pt x="15877" y="2520"/>
                  <a:pt x="15877" y="2520"/>
                </a:cubicBezTo>
                <a:cubicBezTo>
                  <a:pt x="15877" y="2520"/>
                  <a:pt x="15852" y="2592"/>
                  <a:pt x="15852" y="2592"/>
                </a:cubicBezTo>
                <a:cubicBezTo>
                  <a:pt x="15852" y="2592"/>
                  <a:pt x="15852" y="2592"/>
                  <a:pt x="15827" y="2664"/>
                </a:cubicBezTo>
                <a:cubicBezTo>
                  <a:pt x="15827" y="2664"/>
                  <a:pt x="15827" y="2664"/>
                  <a:pt x="15802" y="2736"/>
                </a:cubicBezTo>
                <a:cubicBezTo>
                  <a:pt x="15802" y="2736"/>
                  <a:pt x="15777" y="2808"/>
                  <a:pt x="15777" y="2808"/>
                </a:cubicBezTo>
                <a:cubicBezTo>
                  <a:pt x="15777" y="2808"/>
                  <a:pt x="15777" y="2880"/>
                  <a:pt x="15777" y="2880"/>
                </a:cubicBezTo>
                <a:cubicBezTo>
                  <a:pt x="15702" y="2880"/>
                  <a:pt x="15628" y="2880"/>
                  <a:pt x="15553" y="2880"/>
                </a:cubicBezTo>
                <a:cubicBezTo>
                  <a:pt x="15478" y="2880"/>
                  <a:pt x="15379" y="2880"/>
                  <a:pt x="15304" y="2808"/>
                </a:cubicBezTo>
                <a:cubicBezTo>
                  <a:pt x="15279" y="2808"/>
                  <a:pt x="15279" y="2808"/>
                  <a:pt x="15254" y="2808"/>
                </a:cubicBezTo>
                <a:cubicBezTo>
                  <a:pt x="15254" y="2808"/>
                  <a:pt x="15254" y="2736"/>
                  <a:pt x="15279" y="2736"/>
                </a:cubicBezTo>
                <a:cubicBezTo>
                  <a:pt x="15304" y="2664"/>
                  <a:pt x="15304" y="2592"/>
                  <a:pt x="15329" y="2520"/>
                </a:cubicBezTo>
                <a:cubicBezTo>
                  <a:pt x="15354" y="2448"/>
                  <a:pt x="15379" y="2304"/>
                  <a:pt x="15404" y="2232"/>
                </a:cubicBezTo>
                <a:cubicBezTo>
                  <a:pt x="15429" y="2160"/>
                  <a:pt x="15453" y="2016"/>
                  <a:pt x="15478" y="1944"/>
                </a:cubicBezTo>
                <a:cubicBezTo>
                  <a:pt x="15503" y="1872"/>
                  <a:pt x="15503" y="1800"/>
                  <a:pt x="15528" y="1728"/>
                </a:cubicBezTo>
                <a:cubicBezTo>
                  <a:pt x="15528" y="1512"/>
                  <a:pt x="15528" y="1440"/>
                  <a:pt x="15553" y="1368"/>
                </a:cubicBezTo>
                <a:close/>
                <a:moveTo>
                  <a:pt x="14806" y="1152"/>
                </a:moveTo>
                <a:cubicBezTo>
                  <a:pt x="14831" y="1152"/>
                  <a:pt x="14881" y="1152"/>
                  <a:pt x="14906" y="1152"/>
                </a:cubicBezTo>
                <a:cubicBezTo>
                  <a:pt x="15030" y="1152"/>
                  <a:pt x="15130" y="1152"/>
                  <a:pt x="15254" y="1080"/>
                </a:cubicBezTo>
                <a:cubicBezTo>
                  <a:pt x="15329" y="1080"/>
                  <a:pt x="15404" y="1080"/>
                  <a:pt x="15478" y="1008"/>
                </a:cubicBezTo>
                <a:cubicBezTo>
                  <a:pt x="15478" y="1080"/>
                  <a:pt x="15453" y="1152"/>
                  <a:pt x="15453" y="1224"/>
                </a:cubicBezTo>
                <a:cubicBezTo>
                  <a:pt x="15429" y="1296"/>
                  <a:pt x="15429" y="1368"/>
                  <a:pt x="15404" y="1440"/>
                </a:cubicBezTo>
                <a:cubicBezTo>
                  <a:pt x="15404" y="1512"/>
                  <a:pt x="15379" y="1512"/>
                  <a:pt x="15379" y="1584"/>
                </a:cubicBezTo>
                <a:cubicBezTo>
                  <a:pt x="15354" y="1728"/>
                  <a:pt x="15329" y="1800"/>
                  <a:pt x="15329" y="1944"/>
                </a:cubicBezTo>
                <a:cubicBezTo>
                  <a:pt x="15304" y="2016"/>
                  <a:pt x="15304" y="2160"/>
                  <a:pt x="15279" y="2232"/>
                </a:cubicBezTo>
                <a:cubicBezTo>
                  <a:pt x="15254" y="2304"/>
                  <a:pt x="15254" y="2448"/>
                  <a:pt x="15230" y="2520"/>
                </a:cubicBezTo>
                <a:cubicBezTo>
                  <a:pt x="15230" y="2592"/>
                  <a:pt x="15205" y="2664"/>
                  <a:pt x="15205" y="2664"/>
                </a:cubicBezTo>
                <a:cubicBezTo>
                  <a:pt x="15155" y="2664"/>
                  <a:pt x="15105" y="2664"/>
                  <a:pt x="15055" y="2664"/>
                </a:cubicBezTo>
                <a:cubicBezTo>
                  <a:pt x="14981" y="2664"/>
                  <a:pt x="14906" y="2664"/>
                  <a:pt x="14807" y="2592"/>
                </a:cubicBezTo>
                <a:cubicBezTo>
                  <a:pt x="14707" y="2592"/>
                  <a:pt x="14607" y="2520"/>
                  <a:pt x="14508" y="2520"/>
                </a:cubicBezTo>
                <a:cubicBezTo>
                  <a:pt x="14533" y="2448"/>
                  <a:pt x="14558" y="2304"/>
                  <a:pt x="14558" y="2232"/>
                </a:cubicBezTo>
                <a:cubicBezTo>
                  <a:pt x="14583" y="2088"/>
                  <a:pt x="14632" y="1872"/>
                  <a:pt x="14657" y="1728"/>
                </a:cubicBezTo>
                <a:cubicBezTo>
                  <a:pt x="14682" y="1656"/>
                  <a:pt x="14682" y="1584"/>
                  <a:pt x="14707" y="1512"/>
                </a:cubicBezTo>
                <a:cubicBezTo>
                  <a:pt x="14732" y="1440"/>
                  <a:pt x="14732" y="1368"/>
                  <a:pt x="14757" y="1368"/>
                </a:cubicBezTo>
                <a:cubicBezTo>
                  <a:pt x="14757" y="1368"/>
                  <a:pt x="14782" y="1296"/>
                  <a:pt x="14806" y="1152"/>
                </a:cubicBezTo>
                <a:cubicBezTo>
                  <a:pt x="14782" y="1152"/>
                  <a:pt x="14806" y="1152"/>
                  <a:pt x="14806" y="1152"/>
                </a:cubicBezTo>
                <a:close/>
                <a:moveTo>
                  <a:pt x="14035" y="1152"/>
                </a:moveTo>
                <a:cubicBezTo>
                  <a:pt x="14035" y="1152"/>
                  <a:pt x="14035" y="1152"/>
                  <a:pt x="14035" y="1152"/>
                </a:cubicBezTo>
                <a:cubicBezTo>
                  <a:pt x="14085" y="1152"/>
                  <a:pt x="14135" y="1152"/>
                  <a:pt x="14159" y="1152"/>
                </a:cubicBezTo>
                <a:cubicBezTo>
                  <a:pt x="14234" y="1152"/>
                  <a:pt x="14309" y="1152"/>
                  <a:pt x="14383" y="1152"/>
                </a:cubicBezTo>
                <a:cubicBezTo>
                  <a:pt x="14458" y="1152"/>
                  <a:pt x="14558" y="1152"/>
                  <a:pt x="14632" y="1152"/>
                </a:cubicBezTo>
                <a:cubicBezTo>
                  <a:pt x="14682" y="1152"/>
                  <a:pt x="14732" y="1152"/>
                  <a:pt x="14757" y="1152"/>
                </a:cubicBezTo>
                <a:cubicBezTo>
                  <a:pt x="14757" y="1152"/>
                  <a:pt x="14757" y="1224"/>
                  <a:pt x="14732" y="1224"/>
                </a:cubicBezTo>
                <a:cubicBezTo>
                  <a:pt x="14707" y="1296"/>
                  <a:pt x="14682" y="1368"/>
                  <a:pt x="14682" y="1440"/>
                </a:cubicBezTo>
                <a:cubicBezTo>
                  <a:pt x="14657" y="1512"/>
                  <a:pt x="14632" y="1584"/>
                  <a:pt x="14632" y="1656"/>
                </a:cubicBezTo>
                <a:cubicBezTo>
                  <a:pt x="14607" y="1728"/>
                  <a:pt x="14607" y="1800"/>
                  <a:pt x="14583" y="1800"/>
                </a:cubicBezTo>
                <a:cubicBezTo>
                  <a:pt x="14533" y="1944"/>
                  <a:pt x="14508" y="2088"/>
                  <a:pt x="14458" y="2232"/>
                </a:cubicBezTo>
                <a:cubicBezTo>
                  <a:pt x="14433" y="2304"/>
                  <a:pt x="14408" y="2448"/>
                  <a:pt x="14383" y="2520"/>
                </a:cubicBezTo>
                <a:cubicBezTo>
                  <a:pt x="14359" y="2520"/>
                  <a:pt x="14309" y="2520"/>
                  <a:pt x="14284" y="2520"/>
                </a:cubicBezTo>
                <a:cubicBezTo>
                  <a:pt x="14110" y="2520"/>
                  <a:pt x="13936" y="2448"/>
                  <a:pt x="13761" y="2448"/>
                </a:cubicBezTo>
                <a:cubicBezTo>
                  <a:pt x="13712" y="2448"/>
                  <a:pt x="13687" y="2448"/>
                  <a:pt x="13637" y="2448"/>
                </a:cubicBezTo>
                <a:cubicBezTo>
                  <a:pt x="13662" y="2376"/>
                  <a:pt x="13662" y="2304"/>
                  <a:pt x="13687" y="2232"/>
                </a:cubicBezTo>
                <a:cubicBezTo>
                  <a:pt x="13712" y="2160"/>
                  <a:pt x="13712" y="2088"/>
                  <a:pt x="13736" y="2016"/>
                </a:cubicBezTo>
                <a:cubicBezTo>
                  <a:pt x="13761" y="1944"/>
                  <a:pt x="13761" y="1872"/>
                  <a:pt x="13786" y="1872"/>
                </a:cubicBezTo>
                <a:cubicBezTo>
                  <a:pt x="13786" y="1800"/>
                  <a:pt x="13811" y="1800"/>
                  <a:pt x="13811" y="1728"/>
                </a:cubicBezTo>
                <a:cubicBezTo>
                  <a:pt x="13861" y="1584"/>
                  <a:pt x="13911" y="1368"/>
                  <a:pt x="13960" y="1224"/>
                </a:cubicBezTo>
                <a:cubicBezTo>
                  <a:pt x="14010" y="1224"/>
                  <a:pt x="14035" y="1152"/>
                  <a:pt x="14035" y="1152"/>
                </a:cubicBezTo>
                <a:close/>
                <a:moveTo>
                  <a:pt x="13139" y="1224"/>
                </a:moveTo>
                <a:cubicBezTo>
                  <a:pt x="13139" y="1224"/>
                  <a:pt x="13139" y="1224"/>
                  <a:pt x="13139" y="1224"/>
                </a:cubicBezTo>
                <a:cubicBezTo>
                  <a:pt x="13139" y="1224"/>
                  <a:pt x="13139" y="1224"/>
                  <a:pt x="13139" y="1224"/>
                </a:cubicBezTo>
                <a:cubicBezTo>
                  <a:pt x="13139" y="1224"/>
                  <a:pt x="13139" y="1224"/>
                  <a:pt x="13139" y="1224"/>
                </a:cubicBezTo>
                <a:close/>
                <a:moveTo>
                  <a:pt x="13139" y="1224"/>
                </a:moveTo>
                <a:cubicBezTo>
                  <a:pt x="13164" y="1152"/>
                  <a:pt x="13164" y="1152"/>
                  <a:pt x="13189" y="1080"/>
                </a:cubicBezTo>
                <a:cubicBezTo>
                  <a:pt x="13189" y="1080"/>
                  <a:pt x="13189" y="1080"/>
                  <a:pt x="13189" y="1080"/>
                </a:cubicBezTo>
                <a:cubicBezTo>
                  <a:pt x="13264" y="1080"/>
                  <a:pt x="13338" y="1080"/>
                  <a:pt x="13413" y="1080"/>
                </a:cubicBezTo>
                <a:cubicBezTo>
                  <a:pt x="13488" y="1080"/>
                  <a:pt x="13562" y="1080"/>
                  <a:pt x="13637" y="1080"/>
                </a:cubicBezTo>
                <a:cubicBezTo>
                  <a:pt x="13712" y="1080"/>
                  <a:pt x="13786" y="1080"/>
                  <a:pt x="13861" y="1080"/>
                </a:cubicBezTo>
                <a:cubicBezTo>
                  <a:pt x="13861" y="1080"/>
                  <a:pt x="13861" y="1152"/>
                  <a:pt x="13836" y="1152"/>
                </a:cubicBezTo>
                <a:cubicBezTo>
                  <a:pt x="13836" y="1152"/>
                  <a:pt x="13836" y="1224"/>
                  <a:pt x="13811" y="1224"/>
                </a:cubicBezTo>
                <a:cubicBezTo>
                  <a:pt x="13786" y="1296"/>
                  <a:pt x="13761" y="1440"/>
                  <a:pt x="13761" y="1512"/>
                </a:cubicBezTo>
                <a:cubicBezTo>
                  <a:pt x="13736" y="1584"/>
                  <a:pt x="13736" y="1656"/>
                  <a:pt x="13712" y="1728"/>
                </a:cubicBezTo>
                <a:cubicBezTo>
                  <a:pt x="13712" y="1800"/>
                  <a:pt x="13687" y="1800"/>
                  <a:pt x="13687" y="1872"/>
                </a:cubicBezTo>
                <a:cubicBezTo>
                  <a:pt x="13687" y="1944"/>
                  <a:pt x="13662" y="2016"/>
                  <a:pt x="13662" y="2016"/>
                </a:cubicBezTo>
                <a:cubicBezTo>
                  <a:pt x="13662" y="2088"/>
                  <a:pt x="13637" y="2160"/>
                  <a:pt x="13637" y="2232"/>
                </a:cubicBezTo>
                <a:cubicBezTo>
                  <a:pt x="13637" y="2304"/>
                  <a:pt x="13612" y="2376"/>
                  <a:pt x="13612" y="2448"/>
                </a:cubicBezTo>
                <a:cubicBezTo>
                  <a:pt x="13612" y="2448"/>
                  <a:pt x="13612" y="2448"/>
                  <a:pt x="13612" y="2520"/>
                </a:cubicBezTo>
                <a:cubicBezTo>
                  <a:pt x="13488" y="2520"/>
                  <a:pt x="13363" y="2448"/>
                  <a:pt x="13264" y="2448"/>
                </a:cubicBezTo>
                <a:cubicBezTo>
                  <a:pt x="13114" y="2448"/>
                  <a:pt x="12965" y="2448"/>
                  <a:pt x="12816" y="2376"/>
                </a:cubicBezTo>
                <a:cubicBezTo>
                  <a:pt x="12816" y="2376"/>
                  <a:pt x="12816" y="2304"/>
                  <a:pt x="12841" y="2304"/>
                </a:cubicBezTo>
                <a:cubicBezTo>
                  <a:pt x="12841" y="2304"/>
                  <a:pt x="12841" y="2232"/>
                  <a:pt x="12866" y="2232"/>
                </a:cubicBezTo>
                <a:cubicBezTo>
                  <a:pt x="12866" y="2232"/>
                  <a:pt x="12890" y="2160"/>
                  <a:pt x="12890" y="2160"/>
                </a:cubicBezTo>
                <a:cubicBezTo>
                  <a:pt x="12915" y="2088"/>
                  <a:pt x="12940" y="1944"/>
                  <a:pt x="12965" y="1872"/>
                </a:cubicBezTo>
                <a:cubicBezTo>
                  <a:pt x="12990" y="1800"/>
                  <a:pt x="12990" y="1800"/>
                  <a:pt x="13015" y="1728"/>
                </a:cubicBezTo>
                <a:cubicBezTo>
                  <a:pt x="13040" y="1656"/>
                  <a:pt x="13040" y="1656"/>
                  <a:pt x="13065" y="1584"/>
                </a:cubicBezTo>
                <a:cubicBezTo>
                  <a:pt x="13065" y="1584"/>
                  <a:pt x="13089" y="1512"/>
                  <a:pt x="13089" y="1512"/>
                </a:cubicBezTo>
                <a:cubicBezTo>
                  <a:pt x="13089" y="1368"/>
                  <a:pt x="13114" y="1296"/>
                  <a:pt x="13139" y="1224"/>
                </a:cubicBezTo>
                <a:close/>
                <a:moveTo>
                  <a:pt x="12368" y="1152"/>
                </a:moveTo>
                <a:cubicBezTo>
                  <a:pt x="12368" y="1152"/>
                  <a:pt x="12393" y="1080"/>
                  <a:pt x="12393" y="1080"/>
                </a:cubicBezTo>
                <a:cubicBezTo>
                  <a:pt x="12393" y="1080"/>
                  <a:pt x="12393" y="1080"/>
                  <a:pt x="12393" y="1080"/>
                </a:cubicBezTo>
                <a:cubicBezTo>
                  <a:pt x="12393" y="1080"/>
                  <a:pt x="12418" y="1080"/>
                  <a:pt x="12418" y="1080"/>
                </a:cubicBezTo>
                <a:cubicBezTo>
                  <a:pt x="12567" y="1080"/>
                  <a:pt x="12741" y="1080"/>
                  <a:pt x="12890" y="1080"/>
                </a:cubicBezTo>
                <a:cubicBezTo>
                  <a:pt x="12940" y="1080"/>
                  <a:pt x="13015" y="1080"/>
                  <a:pt x="13065" y="1080"/>
                </a:cubicBezTo>
                <a:cubicBezTo>
                  <a:pt x="13065" y="1152"/>
                  <a:pt x="13040" y="1152"/>
                  <a:pt x="13040" y="1224"/>
                </a:cubicBezTo>
                <a:cubicBezTo>
                  <a:pt x="13015" y="1368"/>
                  <a:pt x="12965" y="1584"/>
                  <a:pt x="12940" y="1728"/>
                </a:cubicBezTo>
                <a:cubicBezTo>
                  <a:pt x="12915" y="1800"/>
                  <a:pt x="12890" y="1944"/>
                  <a:pt x="12890" y="2016"/>
                </a:cubicBezTo>
                <a:cubicBezTo>
                  <a:pt x="12865" y="2160"/>
                  <a:pt x="12841" y="2232"/>
                  <a:pt x="12816" y="2376"/>
                </a:cubicBezTo>
                <a:cubicBezTo>
                  <a:pt x="12816" y="2376"/>
                  <a:pt x="12816" y="2376"/>
                  <a:pt x="12791" y="2376"/>
                </a:cubicBezTo>
                <a:cubicBezTo>
                  <a:pt x="12642" y="2376"/>
                  <a:pt x="12467" y="2376"/>
                  <a:pt x="12318" y="2376"/>
                </a:cubicBezTo>
                <a:cubicBezTo>
                  <a:pt x="12218" y="2376"/>
                  <a:pt x="12119" y="2376"/>
                  <a:pt x="12019" y="2376"/>
                </a:cubicBezTo>
                <a:cubicBezTo>
                  <a:pt x="12044" y="2304"/>
                  <a:pt x="12044" y="2304"/>
                  <a:pt x="12069" y="2232"/>
                </a:cubicBezTo>
                <a:cubicBezTo>
                  <a:pt x="12094" y="2160"/>
                  <a:pt x="12119" y="2088"/>
                  <a:pt x="12144" y="2016"/>
                </a:cubicBezTo>
                <a:cubicBezTo>
                  <a:pt x="12169" y="1944"/>
                  <a:pt x="12194" y="1872"/>
                  <a:pt x="12218" y="1800"/>
                </a:cubicBezTo>
                <a:cubicBezTo>
                  <a:pt x="12268" y="1656"/>
                  <a:pt x="12293" y="1512"/>
                  <a:pt x="12343" y="1440"/>
                </a:cubicBezTo>
                <a:cubicBezTo>
                  <a:pt x="12343" y="1296"/>
                  <a:pt x="12343" y="1224"/>
                  <a:pt x="12368" y="1152"/>
                </a:cubicBezTo>
                <a:close/>
                <a:moveTo>
                  <a:pt x="11646" y="1368"/>
                </a:moveTo>
                <a:cubicBezTo>
                  <a:pt x="11671" y="1296"/>
                  <a:pt x="11671" y="1224"/>
                  <a:pt x="11696" y="1152"/>
                </a:cubicBezTo>
                <a:cubicBezTo>
                  <a:pt x="11721" y="1080"/>
                  <a:pt x="11721" y="1008"/>
                  <a:pt x="11746" y="1008"/>
                </a:cubicBezTo>
                <a:cubicBezTo>
                  <a:pt x="11795" y="1008"/>
                  <a:pt x="11870" y="1008"/>
                  <a:pt x="11920" y="1008"/>
                </a:cubicBezTo>
                <a:cubicBezTo>
                  <a:pt x="11970" y="1008"/>
                  <a:pt x="11994" y="1008"/>
                  <a:pt x="12044" y="1008"/>
                </a:cubicBezTo>
                <a:cubicBezTo>
                  <a:pt x="12094" y="1008"/>
                  <a:pt x="12144" y="1008"/>
                  <a:pt x="12194" y="1008"/>
                </a:cubicBezTo>
                <a:cubicBezTo>
                  <a:pt x="12218" y="1008"/>
                  <a:pt x="12243" y="1008"/>
                  <a:pt x="12268" y="1008"/>
                </a:cubicBezTo>
                <a:cubicBezTo>
                  <a:pt x="12268" y="1008"/>
                  <a:pt x="12268" y="1080"/>
                  <a:pt x="12268" y="1080"/>
                </a:cubicBezTo>
                <a:cubicBezTo>
                  <a:pt x="12243" y="1152"/>
                  <a:pt x="12243" y="1296"/>
                  <a:pt x="12218" y="1368"/>
                </a:cubicBezTo>
                <a:cubicBezTo>
                  <a:pt x="12194" y="1440"/>
                  <a:pt x="12169" y="1584"/>
                  <a:pt x="12169" y="1656"/>
                </a:cubicBezTo>
                <a:cubicBezTo>
                  <a:pt x="12169" y="1656"/>
                  <a:pt x="12144" y="1728"/>
                  <a:pt x="12144" y="1728"/>
                </a:cubicBezTo>
                <a:cubicBezTo>
                  <a:pt x="12119" y="1800"/>
                  <a:pt x="12119" y="1872"/>
                  <a:pt x="12094" y="1944"/>
                </a:cubicBezTo>
                <a:cubicBezTo>
                  <a:pt x="12069" y="2016"/>
                  <a:pt x="12069" y="2088"/>
                  <a:pt x="12044" y="2160"/>
                </a:cubicBezTo>
                <a:cubicBezTo>
                  <a:pt x="12044" y="2232"/>
                  <a:pt x="12019" y="2232"/>
                  <a:pt x="12019" y="2304"/>
                </a:cubicBezTo>
                <a:cubicBezTo>
                  <a:pt x="11945" y="2304"/>
                  <a:pt x="11895" y="2304"/>
                  <a:pt x="11820" y="2304"/>
                </a:cubicBezTo>
                <a:cubicBezTo>
                  <a:pt x="11696" y="2304"/>
                  <a:pt x="11596" y="2304"/>
                  <a:pt x="11472" y="2304"/>
                </a:cubicBezTo>
                <a:cubicBezTo>
                  <a:pt x="11472" y="2232"/>
                  <a:pt x="11472" y="2232"/>
                  <a:pt x="11497" y="2160"/>
                </a:cubicBezTo>
                <a:cubicBezTo>
                  <a:pt x="11497" y="2088"/>
                  <a:pt x="11522" y="2016"/>
                  <a:pt x="11547" y="1944"/>
                </a:cubicBezTo>
                <a:cubicBezTo>
                  <a:pt x="11571" y="1800"/>
                  <a:pt x="11596" y="1728"/>
                  <a:pt x="11621" y="1584"/>
                </a:cubicBezTo>
                <a:cubicBezTo>
                  <a:pt x="11621" y="1512"/>
                  <a:pt x="11621" y="1440"/>
                  <a:pt x="11646" y="1368"/>
                </a:cubicBezTo>
                <a:close/>
                <a:moveTo>
                  <a:pt x="10999" y="1008"/>
                </a:moveTo>
                <a:cubicBezTo>
                  <a:pt x="10999" y="1008"/>
                  <a:pt x="10999" y="1008"/>
                  <a:pt x="10999" y="1008"/>
                </a:cubicBezTo>
                <a:cubicBezTo>
                  <a:pt x="10999" y="1008"/>
                  <a:pt x="10999" y="1008"/>
                  <a:pt x="10999" y="1008"/>
                </a:cubicBezTo>
                <a:cubicBezTo>
                  <a:pt x="10999" y="1008"/>
                  <a:pt x="10999" y="1008"/>
                  <a:pt x="10999" y="1008"/>
                </a:cubicBezTo>
                <a:close/>
                <a:moveTo>
                  <a:pt x="10949" y="1008"/>
                </a:moveTo>
                <a:cubicBezTo>
                  <a:pt x="10949" y="1008"/>
                  <a:pt x="10949" y="1008"/>
                  <a:pt x="10949" y="1008"/>
                </a:cubicBezTo>
                <a:cubicBezTo>
                  <a:pt x="10949" y="1008"/>
                  <a:pt x="10949" y="1008"/>
                  <a:pt x="10949" y="1008"/>
                </a:cubicBezTo>
                <a:cubicBezTo>
                  <a:pt x="10949" y="1008"/>
                  <a:pt x="10949" y="1008"/>
                  <a:pt x="10949" y="1008"/>
                </a:cubicBezTo>
                <a:close/>
                <a:moveTo>
                  <a:pt x="10900" y="1296"/>
                </a:moveTo>
                <a:cubicBezTo>
                  <a:pt x="10900" y="1224"/>
                  <a:pt x="10924" y="1224"/>
                  <a:pt x="10924" y="1152"/>
                </a:cubicBezTo>
                <a:cubicBezTo>
                  <a:pt x="10924" y="1152"/>
                  <a:pt x="10924" y="1080"/>
                  <a:pt x="10949" y="1080"/>
                </a:cubicBezTo>
                <a:cubicBezTo>
                  <a:pt x="10949" y="1080"/>
                  <a:pt x="10949" y="1080"/>
                  <a:pt x="10949" y="1080"/>
                </a:cubicBezTo>
                <a:cubicBezTo>
                  <a:pt x="10949" y="1080"/>
                  <a:pt x="10974" y="1080"/>
                  <a:pt x="10974" y="1080"/>
                </a:cubicBezTo>
                <a:cubicBezTo>
                  <a:pt x="10974" y="1080"/>
                  <a:pt x="10974" y="1080"/>
                  <a:pt x="10974" y="1080"/>
                </a:cubicBezTo>
                <a:cubicBezTo>
                  <a:pt x="10974" y="1080"/>
                  <a:pt x="10974" y="1080"/>
                  <a:pt x="10974" y="1080"/>
                </a:cubicBezTo>
                <a:cubicBezTo>
                  <a:pt x="11124" y="1080"/>
                  <a:pt x="11273" y="1080"/>
                  <a:pt x="11447" y="1080"/>
                </a:cubicBezTo>
                <a:cubicBezTo>
                  <a:pt x="11497" y="1080"/>
                  <a:pt x="11571" y="1080"/>
                  <a:pt x="11621" y="1080"/>
                </a:cubicBezTo>
                <a:cubicBezTo>
                  <a:pt x="11621" y="1080"/>
                  <a:pt x="11621" y="1080"/>
                  <a:pt x="11621" y="1080"/>
                </a:cubicBezTo>
                <a:cubicBezTo>
                  <a:pt x="11596" y="1152"/>
                  <a:pt x="11596" y="1296"/>
                  <a:pt x="11571" y="1368"/>
                </a:cubicBezTo>
                <a:cubicBezTo>
                  <a:pt x="11547" y="1512"/>
                  <a:pt x="11522" y="1656"/>
                  <a:pt x="11497" y="1872"/>
                </a:cubicBezTo>
                <a:cubicBezTo>
                  <a:pt x="11497" y="1944"/>
                  <a:pt x="11472" y="2016"/>
                  <a:pt x="11472" y="2088"/>
                </a:cubicBezTo>
                <a:cubicBezTo>
                  <a:pt x="11472" y="2160"/>
                  <a:pt x="11447" y="2232"/>
                  <a:pt x="11447" y="2304"/>
                </a:cubicBezTo>
                <a:cubicBezTo>
                  <a:pt x="11447" y="2304"/>
                  <a:pt x="11447" y="2376"/>
                  <a:pt x="11447" y="2376"/>
                </a:cubicBezTo>
                <a:cubicBezTo>
                  <a:pt x="11198" y="2376"/>
                  <a:pt x="10924" y="2376"/>
                  <a:pt x="10676" y="2304"/>
                </a:cubicBezTo>
                <a:cubicBezTo>
                  <a:pt x="10700" y="2232"/>
                  <a:pt x="10700" y="2160"/>
                  <a:pt x="10725" y="2088"/>
                </a:cubicBezTo>
                <a:cubicBezTo>
                  <a:pt x="10750" y="2016"/>
                  <a:pt x="10750" y="1944"/>
                  <a:pt x="10775" y="1872"/>
                </a:cubicBezTo>
                <a:cubicBezTo>
                  <a:pt x="10800" y="1800"/>
                  <a:pt x="10825" y="1728"/>
                  <a:pt x="10825" y="1584"/>
                </a:cubicBezTo>
                <a:cubicBezTo>
                  <a:pt x="10850" y="1440"/>
                  <a:pt x="10875" y="1368"/>
                  <a:pt x="10900" y="1296"/>
                </a:cubicBezTo>
                <a:close/>
                <a:moveTo>
                  <a:pt x="10203" y="1152"/>
                </a:moveTo>
                <a:cubicBezTo>
                  <a:pt x="10203" y="1152"/>
                  <a:pt x="10228" y="1080"/>
                  <a:pt x="10228" y="1080"/>
                </a:cubicBezTo>
                <a:cubicBezTo>
                  <a:pt x="10253" y="1080"/>
                  <a:pt x="10302" y="1080"/>
                  <a:pt x="10327" y="1080"/>
                </a:cubicBezTo>
                <a:cubicBezTo>
                  <a:pt x="10377" y="1080"/>
                  <a:pt x="10427" y="1080"/>
                  <a:pt x="10477" y="1080"/>
                </a:cubicBezTo>
                <a:cubicBezTo>
                  <a:pt x="10526" y="1080"/>
                  <a:pt x="10576" y="1080"/>
                  <a:pt x="10601" y="1080"/>
                </a:cubicBezTo>
                <a:cubicBezTo>
                  <a:pt x="10676" y="1080"/>
                  <a:pt x="10725" y="1080"/>
                  <a:pt x="10800" y="1080"/>
                </a:cubicBezTo>
                <a:cubicBezTo>
                  <a:pt x="10800" y="1080"/>
                  <a:pt x="10800" y="1152"/>
                  <a:pt x="10775" y="1152"/>
                </a:cubicBezTo>
                <a:cubicBezTo>
                  <a:pt x="10775" y="1224"/>
                  <a:pt x="10750" y="1224"/>
                  <a:pt x="10750" y="1296"/>
                </a:cubicBezTo>
                <a:cubicBezTo>
                  <a:pt x="10750" y="1368"/>
                  <a:pt x="10750" y="1368"/>
                  <a:pt x="10725" y="1440"/>
                </a:cubicBezTo>
                <a:cubicBezTo>
                  <a:pt x="10701" y="1656"/>
                  <a:pt x="10676" y="1800"/>
                  <a:pt x="10651" y="2016"/>
                </a:cubicBezTo>
                <a:cubicBezTo>
                  <a:pt x="10626" y="2160"/>
                  <a:pt x="10626" y="2232"/>
                  <a:pt x="10601" y="2376"/>
                </a:cubicBezTo>
                <a:cubicBezTo>
                  <a:pt x="10601" y="2376"/>
                  <a:pt x="10601" y="2376"/>
                  <a:pt x="10601" y="2376"/>
                </a:cubicBezTo>
                <a:cubicBezTo>
                  <a:pt x="10352" y="2376"/>
                  <a:pt x="10103" y="2376"/>
                  <a:pt x="9854" y="2376"/>
                </a:cubicBezTo>
                <a:cubicBezTo>
                  <a:pt x="9854" y="2376"/>
                  <a:pt x="9854" y="2376"/>
                  <a:pt x="9854" y="2304"/>
                </a:cubicBezTo>
                <a:cubicBezTo>
                  <a:pt x="9879" y="2232"/>
                  <a:pt x="9904" y="2160"/>
                  <a:pt x="9904" y="2088"/>
                </a:cubicBezTo>
                <a:cubicBezTo>
                  <a:pt x="9954" y="1944"/>
                  <a:pt x="9979" y="1800"/>
                  <a:pt x="10029" y="1656"/>
                </a:cubicBezTo>
                <a:cubicBezTo>
                  <a:pt x="10128" y="1368"/>
                  <a:pt x="10153" y="1296"/>
                  <a:pt x="10203" y="1152"/>
                </a:cubicBezTo>
                <a:close/>
                <a:moveTo>
                  <a:pt x="9357" y="1008"/>
                </a:moveTo>
                <a:cubicBezTo>
                  <a:pt x="9357" y="1008"/>
                  <a:pt x="9382" y="1008"/>
                  <a:pt x="9357" y="1008"/>
                </a:cubicBezTo>
                <a:cubicBezTo>
                  <a:pt x="9531" y="1008"/>
                  <a:pt x="9680" y="1080"/>
                  <a:pt x="9854" y="1080"/>
                </a:cubicBezTo>
                <a:cubicBezTo>
                  <a:pt x="9929" y="1080"/>
                  <a:pt x="10004" y="1080"/>
                  <a:pt x="10103" y="1080"/>
                </a:cubicBezTo>
                <a:cubicBezTo>
                  <a:pt x="10103" y="1080"/>
                  <a:pt x="10103" y="1152"/>
                  <a:pt x="10078" y="1152"/>
                </a:cubicBezTo>
                <a:cubicBezTo>
                  <a:pt x="10054" y="1224"/>
                  <a:pt x="10054" y="1296"/>
                  <a:pt x="10029" y="1296"/>
                </a:cubicBezTo>
                <a:cubicBezTo>
                  <a:pt x="10004" y="1440"/>
                  <a:pt x="9979" y="1512"/>
                  <a:pt x="9954" y="1656"/>
                </a:cubicBezTo>
                <a:cubicBezTo>
                  <a:pt x="9929" y="1800"/>
                  <a:pt x="9879" y="2016"/>
                  <a:pt x="9854" y="2232"/>
                </a:cubicBezTo>
                <a:cubicBezTo>
                  <a:pt x="9854" y="2232"/>
                  <a:pt x="9854" y="2232"/>
                  <a:pt x="9854" y="2232"/>
                </a:cubicBezTo>
                <a:cubicBezTo>
                  <a:pt x="9830" y="2232"/>
                  <a:pt x="9780" y="2232"/>
                  <a:pt x="9755" y="2232"/>
                </a:cubicBezTo>
                <a:cubicBezTo>
                  <a:pt x="9705" y="2232"/>
                  <a:pt x="9655" y="2232"/>
                  <a:pt x="9606" y="2232"/>
                </a:cubicBezTo>
                <a:cubicBezTo>
                  <a:pt x="9456" y="2232"/>
                  <a:pt x="9307" y="2232"/>
                  <a:pt x="9158" y="2232"/>
                </a:cubicBezTo>
                <a:cubicBezTo>
                  <a:pt x="9133" y="2232"/>
                  <a:pt x="9108" y="2232"/>
                  <a:pt x="9083" y="2232"/>
                </a:cubicBezTo>
                <a:cubicBezTo>
                  <a:pt x="9083" y="2160"/>
                  <a:pt x="9108" y="2160"/>
                  <a:pt x="9108" y="2088"/>
                </a:cubicBezTo>
                <a:cubicBezTo>
                  <a:pt x="9133" y="1944"/>
                  <a:pt x="9183" y="1728"/>
                  <a:pt x="9207" y="1584"/>
                </a:cubicBezTo>
                <a:cubicBezTo>
                  <a:pt x="9257" y="1440"/>
                  <a:pt x="9282" y="1224"/>
                  <a:pt x="9332" y="1080"/>
                </a:cubicBezTo>
                <a:cubicBezTo>
                  <a:pt x="9357" y="1080"/>
                  <a:pt x="9357" y="1008"/>
                  <a:pt x="9357" y="1008"/>
                </a:cubicBezTo>
                <a:close/>
                <a:moveTo>
                  <a:pt x="8710" y="1080"/>
                </a:moveTo>
                <a:cubicBezTo>
                  <a:pt x="8735" y="1008"/>
                  <a:pt x="8735" y="1008"/>
                  <a:pt x="8759" y="936"/>
                </a:cubicBezTo>
                <a:cubicBezTo>
                  <a:pt x="8809" y="936"/>
                  <a:pt x="8834" y="936"/>
                  <a:pt x="8884" y="936"/>
                </a:cubicBezTo>
                <a:cubicBezTo>
                  <a:pt x="9008" y="936"/>
                  <a:pt x="9158" y="936"/>
                  <a:pt x="9282" y="936"/>
                </a:cubicBezTo>
                <a:cubicBezTo>
                  <a:pt x="9257" y="1008"/>
                  <a:pt x="9257" y="1080"/>
                  <a:pt x="9232" y="1152"/>
                </a:cubicBezTo>
                <a:cubicBezTo>
                  <a:pt x="9183" y="1368"/>
                  <a:pt x="9133" y="1656"/>
                  <a:pt x="9083" y="1944"/>
                </a:cubicBezTo>
                <a:cubicBezTo>
                  <a:pt x="9083" y="2016"/>
                  <a:pt x="9058" y="2088"/>
                  <a:pt x="9058" y="2160"/>
                </a:cubicBezTo>
                <a:cubicBezTo>
                  <a:pt x="9058" y="2160"/>
                  <a:pt x="9058" y="2232"/>
                  <a:pt x="9058" y="2232"/>
                </a:cubicBezTo>
                <a:cubicBezTo>
                  <a:pt x="8959" y="2232"/>
                  <a:pt x="8859" y="2232"/>
                  <a:pt x="8784" y="2232"/>
                </a:cubicBezTo>
                <a:cubicBezTo>
                  <a:pt x="8660" y="2232"/>
                  <a:pt x="8560" y="2232"/>
                  <a:pt x="8436" y="2232"/>
                </a:cubicBezTo>
                <a:cubicBezTo>
                  <a:pt x="8411" y="2232"/>
                  <a:pt x="8386" y="2232"/>
                  <a:pt x="8361" y="2232"/>
                </a:cubicBezTo>
                <a:cubicBezTo>
                  <a:pt x="8361" y="2232"/>
                  <a:pt x="8361" y="2232"/>
                  <a:pt x="8361" y="2232"/>
                </a:cubicBezTo>
                <a:cubicBezTo>
                  <a:pt x="8386" y="2160"/>
                  <a:pt x="8411" y="2088"/>
                  <a:pt x="8436" y="2016"/>
                </a:cubicBezTo>
                <a:cubicBezTo>
                  <a:pt x="8461" y="1944"/>
                  <a:pt x="8486" y="1872"/>
                  <a:pt x="8511" y="1800"/>
                </a:cubicBezTo>
                <a:cubicBezTo>
                  <a:pt x="8536" y="1728"/>
                  <a:pt x="8585" y="1584"/>
                  <a:pt x="8610" y="1512"/>
                </a:cubicBezTo>
                <a:cubicBezTo>
                  <a:pt x="8610" y="1512"/>
                  <a:pt x="8610" y="1512"/>
                  <a:pt x="8610" y="1512"/>
                </a:cubicBezTo>
                <a:cubicBezTo>
                  <a:pt x="8635" y="1440"/>
                  <a:pt x="8660" y="1296"/>
                  <a:pt x="8710" y="1224"/>
                </a:cubicBezTo>
                <a:cubicBezTo>
                  <a:pt x="8660" y="1152"/>
                  <a:pt x="8685" y="1152"/>
                  <a:pt x="8710" y="1080"/>
                </a:cubicBezTo>
                <a:close/>
                <a:moveTo>
                  <a:pt x="7938" y="1008"/>
                </a:moveTo>
                <a:cubicBezTo>
                  <a:pt x="7938" y="1008"/>
                  <a:pt x="7963" y="1008"/>
                  <a:pt x="7938" y="1008"/>
                </a:cubicBezTo>
                <a:cubicBezTo>
                  <a:pt x="8088" y="936"/>
                  <a:pt x="8212" y="936"/>
                  <a:pt x="8361" y="936"/>
                </a:cubicBezTo>
                <a:cubicBezTo>
                  <a:pt x="8436" y="936"/>
                  <a:pt x="8535" y="936"/>
                  <a:pt x="8610" y="936"/>
                </a:cubicBezTo>
                <a:cubicBezTo>
                  <a:pt x="8585" y="1008"/>
                  <a:pt x="8560" y="1080"/>
                  <a:pt x="8560" y="1152"/>
                </a:cubicBezTo>
                <a:cubicBezTo>
                  <a:pt x="8511" y="1296"/>
                  <a:pt x="8486" y="1512"/>
                  <a:pt x="8436" y="1656"/>
                </a:cubicBezTo>
                <a:cubicBezTo>
                  <a:pt x="8411" y="1800"/>
                  <a:pt x="8361" y="1944"/>
                  <a:pt x="8336" y="2088"/>
                </a:cubicBezTo>
                <a:cubicBezTo>
                  <a:pt x="8336" y="2088"/>
                  <a:pt x="8336" y="2088"/>
                  <a:pt x="8336" y="2160"/>
                </a:cubicBezTo>
                <a:cubicBezTo>
                  <a:pt x="8287" y="2160"/>
                  <a:pt x="8237" y="2160"/>
                  <a:pt x="8212" y="2160"/>
                </a:cubicBezTo>
                <a:cubicBezTo>
                  <a:pt x="8137" y="2160"/>
                  <a:pt x="8063" y="2160"/>
                  <a:pt x="7988" y="2160"/>
                </a:cubicBezTo>
                <a:cubicBezTo>
                  <a:pt x="7889" y="2160"/>
                  <a:pt x="7789" y="2160"/>
                  <a:pt x="7665" y="2232"/>
                </a:cubicBezTo>
                <a:cubicBezTo>
                  <a:pt x="7689" y="2160"/>
                  <a:pt x="7689" y="2088"/>
                  <a:pt x="7714" y="2088"/>
                </a:cubicBezTo>
                <a:cubicBezTo>
                  <a:pt x="7739" y="2016"/>
                  <a:pt x="7764" y="1944"/>
                  <a:pt x="7789" y="1800"/>
                </a:cubicBezTo>
                <a:cubicBezTo>
                  <a:pt x="7814" y="1728"/>
                  <a:pt x="7839" y="1584"/>
                  <a:pt x="7864" y="1512"/>
                </a:cubicBezTo>
                <a:cubicBezTo>
                  <a:pt x="7889" y="1368"/>
                  <a:pt x="7913" y="1296"/>
                  <a:pt x="7938" y="1152"/>
                </a:cubicBezTo>
                <a:cubicBezTo>
                  <a:pt x="7913" y="1152"/>
                  <a:pt x="7938" y="1080"/>
                  <a:pt x="7938" y="1008"/>
                </a:cubicBezTo>
                <a:close/>
                <a:moveTo>
                  <a:pt x="7291" y="1296"/>
                </a:moveTo>
                <a:cubicBezTo>
                  <a:pt x="7291" y="1296"/>
                  <a:pt x="7316" y="1224"/>
                  <a:pt x="7316" y="1224"/>
                </a:cubicBezTo>
                <a:cubicBezTo>
                  <a:pt x="7316" y="1224"/>
                  <a:pt x="7316" y="1224"/>
                  <a:pt x="7316" y="1224"/>
                </a:cubicBezTo>
                <a:cubicBezTo>
                  <a:pt x="7316" y="1224"/>
                  <a:pt x="7316" y="1152"/>
                  <a:pt x="7341" y="1152"/>
                </a:cubicBezTo>
                <a:cubicBezTo>
                  <a:pt x="7341" y="1152"/>
                  <a:pt x="7341" y="1152"/>
                  <a:pt x="7341" y="1152"/>
                </a:cubicBezTo>
                <a:cubicBezTo>
                  <a:pt x="7391" y="1152"/>
                  <a:pt x="7441" y="1152"/>
                  <a:pt x="7465" y="1152"/>
                </a:cubicBezTo>
                <a:cubicBezTo>
                  <a:pt x="7540" y="1152"/>
                  <a:pt x="7615" y="1080"/>
                  <a:pt x="7689" y="1080"/>
                </a:cubicBezTo>
                <a:cubicBezTo>
                  <a:pt x="7739" y="1080"/>
                  <a:pt x="7764" y="1080"/>
                  <a:pt x="7814" y="1080"/>
                </a:cubicBezTo>
                <a:cubicBezTo>
                  <a:pt x="7814" y="1152"/>
                  <a:pt x="7789" y="1224"/>
                  <a:pt x="7789" y="1224"/>
                </a:cubicBezTo>
                <a:cubicBezTo>
                  <a:pt x="7764" y="1296"/>
                  <a:pt x="7764" y="1368"/>
                  <a:pt x="7739" y="1512"/>
                </a:cubicBezTo>
                <a:cubicBezTo>
                  <a:pt x="7714" y="1656"/>
                  <a:pt x="7689" y="1728"/>
                  <a:pt x="7689" y="1872"/>
                </a:cubicBezTo>
                <a:cubicBezTo>
                  <a:pt x="7665" y="2016"/>
                  <a:pt x="7615" y="2232"/>
                  <a:pt x="7590" y="2376"/>
                </a:cubicBezTo>
                <a:cubicBezTo>
                  <a:pt x="7590" y="2376"/>
                  <a:pt x="7565" y="2376"/>
                  <a:pt x="7565" y="2376"/>
                </a:cubicBezTo>
                <a:cubicBezTo>
                  <a:pt x="7416" y="2376"/>
                  <a:pt x="7242" y="2448"/>
                  <a:pt x="7092" y="2448"/>
                </a:cubicBezTo>
                <a:cubicBezTo>
                  <a:pt x="7042" y="2448"/>
                  <a:pt x="7018" y="2448"/>
                  <a:pt x="6968" y="2448"/>
                </a:cubicBezTo>
                <a:cubicBezTo>
                  <a:pt x="6993" y="2376"/>
                  <a:pt x="6993" y="2304"/>
                  <a:pt x="7018" y="2232"/>
                </a:cubicBezTo>
                <a:cubicBezTo>
                  <a:pt x="7018" y="2160"/>
                  <a:pt x="7042" y="2160"/>
                  <a:pt x="7042" y="2088"/>
                </a:cubicBezTo>
                <a:cubicBezTo>
                  <a:pt x="7067" y="2016"/>
                  <a:pt x="7067" y="1944"/>
                  <a:pt x="7092" y="1872"/>
                </a:cubicBezTo>
                <a:cubicBezTo>
                  <a:pt x="7092" y="1872"/>
                  <a:pt x="7117" y="1800"/>
                  <a:pt x="7117" y="1800"/>
                </a:cubicBezTo>
                <a:cubicBezTo>
                  <a:pt x="7142" y="1728"/>
                  <a:pt x="7167" y="1656"/>
                  <a:pt x="7192" y="1512"/>
                </a:cubicBezTo>
                <a:cubicBezTo>
                  <a:pt x="7242" y="1440"/>
                  <a:pt x="7266" y="1368"/>
                  <a:pt x="7291" y="1296"/>
                </a:cubicBezTo>
                <a:close/>
                <a:moveTo>
                  <a:pt x="6395" y="1368"/>
                </a:moveTo>
                <a:cubicBezTo>
                  <a:pt x="6420" y="1368"/>
                  <a:pt x="6445" y="1368"/>
                  <a:pt x="6470" y="1368"/>
                </a:cubicBezTo>
                <a:cubicBezTo>
                  <a:pt x="6545" y="1368"/>
                  <a:pt x="6644" y="1296"/>
                  <a:pt x="6719" y="1296"/>
                </a:cubicBezTo>
                <a:cubicBezTo>
                  <a:pt x="6794" y="1296"/>
                  <a:pt x="6868" y="1224"/>
                  <a:pt x="6943" y="1224"/>
                </a:cubicBezTo>
                <a:cubicBezTo>
                  <a:pt x="7018" y="1224"/>
                  <a:pt x="7092" y="1224"/>
                  <a:pt x="7167" y="1224"/>
                </a:cubicBezTo>
                <a:cubicBezTo>
                  <a:pt x="7167" y="1224"/>
                  <a:pt x="7167" y="1224"/>
                  <a:pt x="7167" y="1224"/>
                </a:cubicBezTo>
                <a:cubicBezTo>
                  <a:pt x="7142" y="1296"/>
                  <a:pt x="7142" y="1368"/>
                  <a:pt x="7117" y="1440"/>
                </a:cubicBezTo>
                <a:cubicBezTo>
                  <a:pt x="7092" y="1584"/>
                  <a:pt x="7067" y="1728"/>
                  <a:pt x="7042" y="1872"/>
                </a:cubicBezTo>
                <a:cubicBezTo>
                  <a:pt x="7018" y="1944"/>
                  <a:pt x="7018" y="2016"/>
                  <a:pt x="6993" y="2160"/>
                </a:cubicBezTo>
                <a:cubicBezTo>
                  <a:pt x="6968" y="2232"/>
                  <a:pt x="6968" y="2304"/>
                  <a:pt x="6943" y="2448"/>
                </a:cubicBezTo>
                <a:cubicBezTo>
                  <a:pt x="6893" y="2448"/>
                  <a:pt x="6868" y="2448"/>
                  <a:pt x="6819" y="2448"/>
                </a:cubicBezTo>
                <a:cubicBezTo>
                  <a:pt x="6769" y="2448"/>
                  <a:pt x="6744" y="2448"/>
                  <a:pt x="6694" y="2448"/>
                </a:cubicBezTo>
                <a:cubicBezTo>
                  <a:pt x="6644" y="2448"/>
                  <a:pt x="6595" y="2448"/>
                  <a:pt x="6520" y="2448"/>
                </a:cubicBezTo>
                <a:cubicBezTo>
                  <a:pt x="6470" y="2448"/>
                  <a:pt x="6445" y="2448"/>
                  <a:pt x="6396" y="2448"/>
                </a:cubicBezTo>
                <a:cubicBezTo>
                  <a:pt x="6371" y="2448"/>
                  <a:pt x="6321" y="2448"/>
                  <a:pt x="6296" y="2448"/>
                </a:cubicBezTo>
                <a:cubicBezTo>
                  <a:pt x="6221" y="2448"/>
                  <a:pt x="6147" y="2520"/>
                  <a:pt x="6047" y="2520"/>
                </a:cubicBezTo>
                <a:cubicBezTo>
                  <a:pt x="6022" y="2520"/>
                  <a:pt x="6022" y="2520"/>
                  <a:pt x="5997" y="2520"/>
                </a:cubicBezTo>
                <a:cubicBezTo>
                  <a:pt x="5997" y="2520"/>
                  <a:pt x="6022" y="2448"/>
                  <a:pt x="6022" y="2448"/>
                </a:cubicBezTo>
                <a:cubicBezTo>
                  <a:pt x="6047" y="2376"/>
                  <a:pt x="6072" y="2232"/>
                  <a:pt x="6097" y="2160"/>
                </a:cubicBezTo>
                <a:cubicBezTo>
                  <a:pt x="6147" y="1944"/>
                  <a:pt x="6221" y="1728"/>
                  <a:pt x="6271" y="1512"/>
                </a:cubicBezTo>
                <a:cubicBezTo>
                  <a:pt x="6346" y="1512"/>
                  <a:pt x="6371" y="1440"/>
                  <a:pt x="6395" y="1368"/>
                </a:cubicBezTo>
                <a:close/>
                <a:moveTo>
                  <a:pt x="5549" y="1656"/>
                </a:moveTo>
                <a:cubicBezTo>
                  <a:pt x="5574" y="1656"/>
                  <a:pt x="5574" y="1584"/>
                  <a:pt x="5549" y="1656"/>
                </a:cubicBezTo>
                <a:cubicBezTo>
                  <a:pt x="5574" y="1584"/>
                  <a:pt x="5574" y="1512"/>
                  <a:pt x="5599" y="1512"/>
                </a:cubicBezTo>
                <a:cubicBezTo>
                  <a:pt x="5599" y="1512"/>
                  <a:pt x="5599" y="1512"/>
                  <a:pt x="5599" y="1512"/>
                </a:cubicBezTo>
                <a:cubicBezTo>
                  <a:pt x="5724" y="1512"/>
                  <a:pt x="5848" y="1440"/>
                  <a:pt x="5972" y="1440"/>
                </a:cubicBezTo>
                <a:cubicBezTo>
                  <a:pt x="6047" y="1440"/>
                  <a:pt x="6147" y="1440"/>
                  <a:pt x="6221" y="1368"/>
                </a:cubicBezTo>
                <a:cubicBezTo>
                  <a:pt x="6221" y="1440"/>
                  <a:pt x="6196" y="1512"/>
                  <a:pt x="6196" y="1584"/>
                </a:cubicBezTo>
                <a:cubicBezTo>
                  <a:pt x="6147" y="1800"/>
                  <a:pt x="6122" y="2016"/>
                  <a:pt x="6072" y="2232"/>
                </a:cubicBezTo>
                <a:cubicBezTo>
                  <a:pt x="6047" y="2376"/>
                  <a:pt x="6022" y="2448"/>
                  <a:pt x="5997" y="2592"/>
                </a:cubicBezTo>
                <a:cubicBezTo>
                  <a:pt x="5997" y="2592"/>
                  <a:pt x="5997" y="2592"/>
                  <a:pt x="5997" y="2592"/>
                </a:cubicBezTo>
                <a:cubicBezTo>
                  <a:pt x="5848" y="2664"/>
                  <a:pt x="5724" y="2736"/>
                  <a:pt x="5574" y="2736"/>
                </a:cubicBezTo>
                <a:cubicBezTo>
                  <a:pt x="5500" y="2736"/>
                  <a:pt x="5425" y="2808"/>
                  <a:pt x="5350" y="2808"/>
                </a:cubicBezTo>
                <a:cubicBezTo>
                  <a:pt x="5301" y="2808"/>
                  <a:pt x="5276" y="2808"/>
                  <a:pt x="5226" y="2808"/>
                </a:cubicBezTo>
                <a:cubicBezTo>
                  <a:pt x="5226" y="2808"/>
                  <a:pt x="5226" y="2808"/>
                  <a:pt x="5226" y="2808"/>
                </a:cubicBezTo>
                <a:cubicBezTo>
                  <a:pt x="5226" y="2808"/>
                  <a:pt x="5251" y="2736"/>
                  <a:pt x="5251" y="2736"/>
                </a:cubicBezTo>
                <a:cubicBezTo>
                  <a:pt x="5251" y="2736"/>
                  <a:pt x="5251" y="2736"/>
                  <a:pt x="5276" y="2664"/>
                </a:cubicBezTo>
                <a:cubicBezTo>
                  <a:pt x="5300" y="2592"/>
                  <a:pt x="5325" y="2448"/>
                  <a:pt x="5350" y="2376"/>
                </a:cubicBezTo>
                <a:cubicBezTo>
                  <a:pt x="5375" y="2304"/>
                  <a:pt x="5375" y="2232"/>
                  <a:pt x="5400" y="2232"/>
                </a:cubicBezTo>
                <a:cubicBezTo>
                  <a:pt x="5425" y="2160"/>
                  <a:pt x="5425" y="2088"/>
                  <a:pt x="5450" y="2016"/>
                </a:cubicBezTo>
                <a:cubicBezTo>
                  <a:pt x="5475" y="1944"/>
                  <a:pt x="5500" y="1872"/>
                  <a:pt x="5524" y="1800"/>
                </a:cubicBezTo>
                <a:cubicBezTo>
                  <a:pt x="5524" y="1800"/>
                  <a:pt x="5549" y="1728"/>
                  <a:pt x="5549" y="1656"/>
                </a:cubicBezTo>
                <a:close/>
                <a:moveTo>
                  <a:pt x="5002" y="1584"/>
                </a:moveTo>
                <a:cubicBezTo>
                  <a:pt x="5002" y="1584"/>
                  <a:pt x="5002" y="1584"/>
                  <a:pt x="5002" y="1584"/>
                </a:cubicBezTo>
                <a:cubicBezTo>
                  <a:pt x="5077" y="1584"/>
                  <a:pt x="5176" y="1512"/>
                  <a:pt x="5251" y="1512"/>
                </a:cubicBezTo>
                <a:cubicBezTo>
                  <a:pt x="5325" y="1512"/>
                  <a:pt x="5400" y="1512"/>
                  <a:pt x="5500" y="1512"/>
                </a:cubicBezTo>
                <a:cubicBezTo>
                  <a:pt x="5500" y="1512"/>
                  <a:pt x="5500" y="1512"/>
                  <a:pt x="5500" y="1512"/>
                </a:cubicBezTo>
                <a:cubicBezTo>
                  <a:pt x="5500" y="1512"/>
                  <a:pt x="5500" y="1512"/>
                  <a:pt x="5500" y="1512"/>
                </a:cubicBezTo>
                <a:cubicBezTo>
                  <a:pt x="5500" y="1512"/>
                  <a:pt x="5500" y="1584"/>
                  <a:pt x="5475" y="1584"/>
                </a:cubicBezTo>
                <a:cubicBezTo>
                  <a:pt x="5450" y="1656"/>
                  <a:pt x="5450" y="1728"/>
                  <a:pt x="5425" y="1800"/>
                </a:cubicBezTo>
                <a:cubicBezTo>
                  <a:pt x="5400" y="1944"/>
                  <a:pt x="5350" y="2088"/>
                  <a:pt x="5325" y="2304"/>
                </a:cubicBezTo>
                <a:cubicBezTo>
                  <a:pt x="5301" y="2376"/>
                  <a:pt x="5301" y="2448"/>
                  <a:pt x="5276" y="2520"/>
                </a:cubicBezTo>
                <a:cubicBezTo>
                  <a:pt x="5251" y="2592"/>
                  <a:pt x="5251" y="2664"/>
                  <a:pt x="5226" y="2736"/>
                </a:cubicBezTo>
                <a:cubicBezTo>
                  <a:pt x="5226" y="2808"/>
                  <a:pt x="5201" y="2808"/>
                  <a:pt x="5201" y="2880"/>
                </a:cubicBezTo>
                <a:cubicBezTo>
                  <a:pt x="5176" y="2880"/>
                  <a:pt x="5151" y="2880"/>
                  <a:pt x="5126" y="2880"/>
                </a:cubicBezTo>
                <a:cubicBezTo>
                  <a:pt x="5052" y="2880"/>
                  <a:pt x="4952" y="2880"/>
                  <a:pt x="4878" y="2880"/>
                </a:cubicBezTo>
                <a:cubicBezTo>
                  <a:pt x="4778" y="2880"/>
                  <a:pt x="4703" y="2880"/>
                  <a:pt x="4604" y="2880"/>
                </a:cubicBezTo>
                <a:cubicBezTo>
                  <a:pt x="4579" y="2880"/>
                  <a:pt x="4579" y="2880"/>
                  <a:pt x="4554" y="2880"/>
                </a:cubicBezTo>
                <a:cubicBezTo>
                  <a:pt x="4579" y="2808"/>
                  <a:pt x="4579" y="2736"/>
                  <a:pt x="4604" y="2664"/>
                </a:cubicBezTo>
                <a:cubicBezTo>
                  <a:pt x="4654" y="2520"/>
                  <a:pt x="4703" y="2376"/>
                  <a:pt x="4728" y="2304"/>
                </a:cubicBezTo>
                <a:cubicBezTo>
                  <a:pt x="4753" y="2232"/>
                  <a:pt x="4803" y="2088"/>
                  <a:pt x="4828" y="2016"/>
                </a:cubicBezTo>
                <a:cubicBezTo>
                  <a:pt x="4853" y="1944"/>
                  <a:pt x="4878" y="1872"/>
                  <a:pt x="4927" y="1728"/>
                </a:cubicBezTo>
                <a:cubicBezTo>
                  <a:pt x="4977" y="1656"/>
                  <a:pt x="4977" y="1656"/>
                  <a:pt x="5002" y="1584"/>
                </a:cubicBezTo>
                <a:close/>
                <a:moveTo>
                  <a:pt x="4181" y="1656"/>
                </a:moveTo>
                <a:cubicBezTo>
                  <a:pt x="4206" y="1584"/>
                  <a:pt x="4206" y="1512"/>
                  <a:pt x="4230" y="1512"/>
                </a:cubicBezTo>
                <a:cubicBezTo>
                  <a:pt x="4330" y="1512"/>
                  <a:pt x="4430" y="1512"/>
                  <a:pt x="4504" y="1584"/>
                </a:cubicBezTo>
                <a:cubicBezTo>
                  <a:pt x="4579" y="1584"/>
                  <a:pt x="4653" y="1656"/>
                  <a:pt x="4728" y="1656"/>
                </a:cubicBezTo>
                <a:cubicBezTo>
                  <a:pt x="4778" y="1656"/>
                  <a:pt x="4853" y="1656"/>
                  <a:pt x="4902" y="1656"/>
                </a:cubicBezTo>
                <a:cubicBezTo>
                  <a:pt x="4902" y="1656"/>
                  <a:pt x="4877" y="1728"/>
                  <a:pt x="4877" y="1728"/>
                </a:cubicBezTo>
                <a:cubicBezTo>
                  <a:pt x="4853" y="1800"/>
                  <a:pt x="4828" y="1872"/>
                  <a:pt x="4828" y="1944"/>
                </a:cubicBezTo>
                <a:cubicBezTo>
                  <a:pt x="4828" y="1944"/>
                  <a:pt x="4828" y="2016"/>
                  <a:pt x="4803" y="2016"/>
                </a:cubicBezTo>
                <a:cubicBezTo>
                  <a:pt x="4778" y="2088"/>
                  <a:pt x="4778" y="2088"/>
                  <a:pt x="4753" y="2160"/>
                </a:cubicBezTo>
                <a:cubicBezTo>
                  <a:pt x="4728" y="2232"/>
                  <a:pt x="4728" y="2232"/>
                  <a:pt x="4703" y="2304"/>
                </a:cubicBezTo>
                <a:cubicBezTo>
                  <a:pt x="4678" y="2376"/>
                  <a:pt x="4678" y="2448"/>
                  <a:pt x="4654" y="2448"/>
                </a:cubicBezTo>
                <a:cubicBezTo>
                  <a:pt x="4604" y="2592"/>
                  <a:pt x="4554" y="2736"/>
                  <a:pt x="4504" y="2952"/>
                </a:cubicBezTo>
                <a:cubicBezTo>
                  <a:pt x="4454" y="2952"/>
                  <a:pt x="4380" y="2952"/>
                  <a:pt x="4330" y="2952"/>
                </a:cubicBezTo>
                <a:cubicBezTo>
                  <a:pt x="4255" y="2952"/>
                  <a:pt x="4181" y="2952"/>
                  <a:pt x="4106" y="2952"/>
                </a:cubicBezTo>
                <a:cubicBezTo>
                  <a:pt x="4031" y="2952"/>
                  <a:pt x="3957" y="2952"/>
                  <a:pt x="3882" y="2952"/>
                </a:cubicBezTo>
                <a:cubicBezTo>
                  <a:pt x="3857" y="2952"/>
                  <a:pt x="3832" y="2952"/>
                  <a:pt x="3807" y="2952"/>
                </a:cubicBezTo>
                <a:cubicBezTo>
                  <a:pt x="3807" y="2952"/>
                  <a:pt x="3832" y="2880"/>
                  <a:pt x="3832" y="2880"/>
                </a:cubicBezTo>
                <a:cubicBezTo>
                  <a:pt x="3857" y="2808"/>
                  <a:pt x="3882" y="2664"/>
                  <a:pt x="3907" y="2592"/>
                </a:cubicBezTo>
                <a:cubicBezTo>
                  <a:pt x="3957" y="2448"/>
                  <a:pt x="4007" y="2304"/>
                  <a:pt x="4056" y="2088"/>
                </a:cubicBezTo>
                <a:cubicBezTo>
                  <a:pt x="4106" y="1872"/>
                  <a:pt x="4156" y="1728"/>
                  <a:pt x="4181" y="1656"/>
                </a:cubicBezTo>
                <a:close/>
                <a:moveTo>
                  <a:pt x="3708" y="1008"/>
                </a:moveTo>
                <a:cubicBezTo>
                  <a:pt x="3708" y="1008"/>
                  <a:pt x="3708" y="1008"/>
                  <a:pt x="3708" y="1008"/>
                </a:cubicBezTo>
                <a:cubicBezTo>
                  <a:pt x="3733" y="1008"/>
                  <a:pt x="3758" y="1008"/>
                  <a:pt x="3783" y="1008"/>
                </a:cubicBezTo>
                <a:cubicBezTo>
                  <a:pt x="3758" y="1080"/>
                  <a:pt x="3708" y="1080"/>
                  <a:pt x="3708" y="1008"/>
                </a:cubicBezTo>
                <a:cubicBezTo>
                  <a:pt x="3683" y="1080"/>
                  <a:pt x="3708" y="1008"/>
                  <a:pt x="3708" y="1008"/>
                </a:cubicBezTo>
                <a:close/>
                <a:moveTo>
                  <a:pt x="3185" y="2736"/>
                </a:moveTo>
                <a:cubicBezTo>
                  <a:pt x="3260" y="2520"/>
                  <a:pt x="3310" y="2304"/>
                  <a:pt x="3384" y="2160"/>
                </a:cubicBezTo>
                <a:cubicBezTo>
                  <a:pt x="3409" y="2088"/>
                  <a:pt x="3434" y="2016"/>
                  <a:pt x="3459" y="1872"/>
                </a:cubicBezTo>
                <a:cubicBezTo>
                  <a:pt x="3459" y="1872"/>
                  <a:pt x="3484" y="1872"/>
                  <a:pt x="3484" y="1800"/>
                </a:cubicBezTo>
                <a:cubicBezTo>
                  <a:pt x="3509" y="1728"/>
                  <a:pt x="3559" y="1656"/>
                  <a:pt x="3583" y="1584"/>
                </a:cubicBezTo>
                <a:cubicBezTo>
                  <a:pt x="3608" y="1512"/>
                  <a:pt x="3633" y="1440"/>
                  <a:pt x="3633" y="1368"/>
                </a:cubicBezTo>
                <a:cubicBezTo>
                  <a:pt x="3633" y="1296"/>
                  <a:pt x="3658" y="1296"/>
                  <a:pt x="3658" y="1224"/>
                </a:cubicBezTo>
                <a:cubicBezTo>
                  <a:pt x="3683" y="1224"/>
                  <a:pt x="3733" y="1224"/>
                  <a:pt x="3758" y="1296"/>
                </a:cubicBezTo>
                <a:cubicBezTo>
                  <a:pt x="3807" y="1296"/>
                  <a:pt x="3832" y="1296"/>
                  <a:pt x="3882" y="1368"/>
                </a:cubicBezTo>
                <a:cubicBezTo>
                  <a:pt x="3907" y="1368"/>
                  <a:pt x="3907" y="1368"/>
                  <a:pt x="3932" y="1368"/>
                </a:cubicBezTo>
                <a:cubicBezTo>
                  <a:pt x="3957" y="1368"/>
                  <a:pt x="3982" y="1368"/>
                  <a:pt x="4007" y="1368"/>
                </a:cubicBezTo>
                <a:cubicBezTo>
                  <a:pt x="4031" y="1368"/>
                  <a:pt x="4056" y="1368"/>
                  <a:pt x="4081" y="1368"/>
                </a:cubicBezTo>
                <a:cubicBezTo>
                  <a:pt x="4056" y="1440"/>
                  <a:pt x="4056" y="1512"/>
                  <a:pt x="4031" y="1584"/>
                </a:cubicBezTo>
                <a:cubicBezTo>
                  <a:pt x="3982" y="1800"/>
                  <a:pt x="3957" y="1944"/>
                  <a:pt x="3907" y="2160"/>
                </a:cubicBezTo>
                <a:cubicBezTo>
                  <a:pt x="3882" y="2304"/>
                  <a:pt x="3857" y="2376"/>
                  <a:pt x="3832" y="2520"/>
                </a:cubicBezTo>
                <a:cubicBezTo>
                  <a:pt x="3807" y="2592"/>
                  <a:pt x="3807" y="2664"/>
                  <a:pt x="3783" y="2736"/>
                </a:cubicBezTo>
                <a:cubicBezTo>
                  <a:pt x="3658" y="2736"/>
                  <a:pt x="3534" y="2736"/>
                  <a:pt x="3434" y="2808"/>
                </a:cubicBezTo>
                <a:cubicBezTo>
                  <a:pt x="3335" y="2808"/>
                  <a:pt x="3235" y="2808"/>
                  <a:pt x="3136" y="2808"/>
                </a:cubicBezTo>
                <a:cubicBezTo>
                  <a:pt x="3136" y="2808"/>
                  <a:pt x="3136" y="2808"/>
                  <a:pt x="3136" y="2808"/>
                </a:cubicBezTo>
                <a:cubicBezTo>
                  <a:pt x="3160" y="2880"/>
                  <a:pt x="3160" y="2808"/>
                  <a:pt x="3185" y="2736"/>
                </a:cubicBezTo>
                <a:close/>
                <a:moveTo>
                  <a:pt x="2563" y="5040"/>
                </a:moveTo>
                <a:cubicBezTo>
                  <a:pt x="2563" y="5040"/>
                  <a:pt x="2588" y="4968"/>
                  <a:pt x="2588" y="4968"/>
                </a:cubicBezTo>
                <a:cubicBezTo>
                  <a:pt x="2588" y="4968"/>
                  <a:pt x="2613" y="4896"/>
                  <a:pt x="2613" y="4896"/>
                </a:cubicBezTo>
                <a:cubicBezTo>
                  <a:pt x="2613" y="4896"/>
                  <a:pt x="2613" y="4824"/>
                  <a:pt x="2613" y="4824"/>
                </a:cubicBezTo>
                <a:cubicBezTo>
                  <a:pt x="2638" y="4824"/>
                  <a:pt x="2638" y="4824"/>
                  <a:pt x="2663" y="4824"/>
                </a:cubicBezTo>
                <a:cubicBezTo>
                  <a:pt x="2663" y="4824"/>
                  <a:pt x="2663" y="4896"/>
                  <a:pt x="2663" y="4896"/>
                </a:cubicBezTo>
                <a:cubicBezTo>
                  <a:pt x="2638" y="5256"/>
                  <a:pt x="2613" y="5544"/>
                  <a:pt x="2613" y="5904"/>
                </a:cubicBezTo>
                <a:cubicBezTo>
                  <a:pt x="2613" y="5976"/>
                  <a:pt x="2613" y="6048"/>
                  <a:pt x="2613" y="6120"/>
                </a:cubicBezTo>
                <a:cubicBezTo>
                  <a:pt x="2613" y="6192"/>
                  <a:pt x="2613" y="6264"/>
                  <a:pt x="2613" y="6408"/>
                </a:cubicBezTo>
                <a:cubicBezTo>
                  <a:pt x="2613" y="6552"/>
                  <a:pt x="2613" y="6696"/>
                  <a:pt x="2613" y="6912"/>
                </a:cubicBezTo>
                <a:cubicBezTo>
                  <a:pt x="2588" y="6912"/>
                  <a:pt x="2563" y="6840"/>
                  <a:pt x="2538" y="6840"/>
                </a:cubicBezTo>
                <a:cubicBezTo>
                  <a:pt x="2513" y="6840"/>
                  <a:pt x="2513" y="6840"/>
                  <a:pt x="2489" y="6768"/>
                </a:cubicBezTo>
                <a:cubicBezTo>
                  <a:pt x="2464" y="6768"/>
                  <a:pt x="2464" y="6768"/>
                  <a:pt x="2439" y="6696"/>
                </a:cubicBezTo>
                <a:cubicBezTo>
                  <a:pt x="2389" y="6624"/>
                  <a:pt x="2314" y="6624"/>
                  <a:pt x="2265" y="6552"/>
                </a:cubicBezTo>
                <a:cubicBezTo>
                  <a:pt x="2265" y="6552"/>
                  <a:pt x="2265" y="6552"/>
                  <a:pt x="2240" y="6552"/>
                </a:cubicBezTo>
                <a:cubicBezTo>
                  <a:pt x="2240" y="6480"/>
                  <a:pt x="2265" y="6408"/>
                  <a:pt x="2265" y="6336"/>
                </a:cubicBezTo>
                <a:cubicBezTo>
                  <a:pt x="2265" y="6264"/>
                  <a:pt x="2289" y="6192"/>
                  <a:pt x="2289" y="6120"/>
                </a:cubicBezTo>
                <a:cubicBezTo>
                  <a:pt x="2289" y="6120"/>
                  <a:pt x="2314" y="6048"/>
                  <a:pt x="2314" y="6048"/>
                </a:cubicBezTo>
                <a:cubicBezTo>
                  <a:pt x="2314" y="6048"/>
                  <a:pt x="2339" y="5976"/>
                  <a:pt x="2339" y="5976"/>
                </a:cubicBezTo>
                <a:cubicBezTo>
                  <a:pt x="2339" y="5904"/>
                  <a:pt x="2364" y="5904"/>
                  <a:pt x="2364" y="5832"/>
                </a:cubicBezTo>
                <a:cubicBezTo>
                  <a:pt x="2389" y="5760"/>
                  <a:pt x="2414" y="5688"/>
                  <a:pt x="2414" y="5544"/>
                </a:cubicBezTo>
                <a:cubicBezTo>
                  <a:pt x="2439" y="5472"/>
                  <a:pt x="2464" y="5400"/>
                  <a:pt x="2489" y="5256"/>
                </a:cubicBezTo>
                <a:cubicBezTo>
                  <a:pt x="2513" y="5184"/>
                  <a:pt x="2538" y="5112"/>
                  <a:pt x="2563" y="5040"/>
                </a:cubicBezTo>
                <a:close/>
                <a:moveTo>
                  <a:pt x="1991" y="5112"/>
                </a:moveTo>
                <a:cubicBezTo>
                  <a:pt x="2016" y="5040"/>
                  <a:pt x="2016" y="5040"/>
                  <a:pt x="2041" y="4968"/>
                </a:cubicBezTo>
                <a:cubicBezTo>
                  <a:pt x="2090" y="4968"/>
                  <a:pt x="2115" y="4968"/>
                  <a:pt x="2165" y="4968"/>
                </a:cubicBezTo>
                <a:cubicBezTo>
                  <a:pt x="2190" y="4968"/>
                  <a:pt x="2240" y="4968"/>
                  <a:pt x="2265" y="4896"/>
                </a:cubicBezTo>
                <a:cubicBezTo>
                  <a:pt x="2339" y="4896"/>
                  <a:pt x="2389" y="4824"/>
                  <a:pt x="2464" y="4824"/>
                </a:cubicBezTo>
                <a:cubicBezTo>
                  <a:pt x="2464" y="4824"/>
                  <a:pt x="2489" y="4824"/>
                  <a:pt x="2489" y="4824"/>
                </a:cubicBezTo>
                <a:cubicBezTo>
                  <a:pt x="2489" y="4824"/>
                  <a:pt x="2489" y="4824"/>
                  <a:pt x="2489" y="4824"/>
                </a:cubicBezTo>
                <a:cubicBezTo>
                  <a:pt x="2489" y="4896"/>
                  <a:pt x="2464" y="4968"/>
                  <a:pt x="2464" y="4968"/>
                </a:cubicBezTo>
                <a:cubicBezTo>
                  <a:pt x="2439" y="5040"/>
                  <a:pt x="2439" y="5112"/>
                  <a:pt x="2414" y="5184"/>
                </a:cubicBezTo>
                <a:cubicBezTo>
                  <a:pt x="2389" y="5256"/>
                  <a:pt x="2389" y="5328"/>
                  <a:pt x="2364" y="5472"/>
                </a:cubicBezTo>
                <a:cubicBezTo>
                  <a:pt x="2339" y="5616"/>
                  <a:pt x="2314" y="5688"/>
                  <a:pt x="2314" y="5832"/>
                </a:cubicBezTo>
                <a:cubicBezTo>
                  <a:pt x="2290" y="5976"/>
                  <a:pt x="2265" y="6192"/>
                  <a:pt x="2240" y="6336"/>
                </a:cubicBezTo>
                <a:cubicBezTo>
                  <a:pt x="2240" y="6408"/>
                  <a:pt x="2215" y="6480"/>
                  <a:pt x="2215" y="6552"/>
                </a:cubicBezTo>
                <a:cubicBezTo>
                  <a:pt x="2215" y="6552"/>
                  <a:pt x="2190" y="6552"/>
                  <a:pt x="2190" y="6552"/>
                </a:cubicBezTo>
                <a:cubicBezTo>
                  <a:pt x="2140" y="6552"/>
                  <a:pt x="2115" y="6552"/>
                  <a:pt x="2066" y="6552"/>
                </a:cubicBezTo>
                <a:cubicBezTo>
                  <a:pt x="2016" y="6552"/>
                  <a:pt x="1991" y="6552"/>
                  <a:pt x="1941" y="6552"/>
                </a:cubicBezTo>
                <a:cubicBezTo>
                  <a:pt x="1817" y="6552"/>
                  <a:pt x="1717" y="6552"/>
                  <a:pt x="1593" y="6552"/>
                </a:cubicBezTo>
                <a:cubicBezTo>
                  <a:pt x="1593" y="6552"/>
                  <a:pt x="1593" y="6552"/>
                  <a:pt x="1593" y="6480"/>
                </a:cubicBezTo>
                <a:cubicBezTo>
                  <a:pt x="1618" y="6408"/>
                  <a:pt x="1618" y="6336"/>
                  <a:pt x="1642" y="6264"/>
                </a:cubicBezTo>
                <a:cubicBezTo>
                  <a:pt x="1642" y="6264"/>
                  <a:pt x="1642" y="6192"/>
                  <a:pt x="1667" y="6192"/>
                </a:cubicBezTo>
                <a:cubicBezTo>
                  <a:pt x="1667" y="6192"/>
                  <a:pt x="1667" y="6192"/>
                  <a:pt x="1667" y="6192"/>
                </a:cubicBezTo>
                <a:cubicBezTo>
                  <a:pt x="1692" y="6120"/>
                  <a:pt x="1717" y="5976"/>
                  <a:pt x="1767" y="5904"/>
                </a:cubicBezTo>
                <a:cubicBezTo>
                  <a:pt x="1767" y="5904"/>
                  <a:pt x="1792" y="5832"/>
                  <a:pt x="1792" y="5832"/>
                </a:cubicBezTo>
                <a:cubicBezTo>
                  <a:pt x="1817" y="5760"/>
                  <a:pt x="1817" y="5760"/>
                  <a:pt x="1842" y="5688"/>
                </a:cubicBezTo>
                <a:cubicBezTo>
                  <a:pt x="1866" y="5544"/>
                  <a:pt x="1916" y="5472"/>
                  <a:pt x="1941" y="5328"/>
                </a:cubicBezTo>
                <a:cubicBezTo>
                  <a:pt x="1941" y="5256"/>
                  <a:pt x="1966" y="5184"/>
                  <a:pt x="1991" y="5112"/>
                </a:cubicBezTo>
                <a:close/>
                <a:moveTo>
                  <a:pt x="1817" y="5616"/>
                </a:moveTo>
                <a:cubicBezTo>
                  <a:pt x="1817" y="5616"/>
                  <a:pt x="1817" y="5616"/>
                  <a:pt x="1817" y="5616"/>
                </a:cubicBezTo>
                <a:cubicBezTo>
                  <a:pt x="1817" y="5616"/>
                  <a:pt x="1817" y="5616"/>
                  <a:pt x="1817" y="5616"/>
                </a:cubicBezTo>
                <a:cubicBezTo>
                  <a:pt x="1817" y="5616"/>
                  <a:pt x="1817" y="5616"/>
                  <a:pt x="1817" y="5616"/>
                </a:cubicBezTo>
                <a:close/>
                <a:moveTo>
                  <a:pt x="1468" y="4824"/>
                </a:moveTo>
                <a:cubicBezTo>
                  <a:pt x="1493" y="4824"/>
                  <a:pt x="1518" y="4824"/>
                  <a:pt x="1543" y="4824"/>
                </a:cubicBezTo>
                <a:cubicBezTo>
                  <a:pt x="1568" y="4824"/>
                  <a:pt x="1593" y="4824"/>
                  <a:pt x="1642" y="4824"/>
                </a:cubicBezTo>
                <a:cubicBezTo>
                  <a:pt x="1692" y="4824"/>
                  <a:pt x="1742" y="4824"/>
                  <a:pt x="1792" y="4896"/>
                </a:cubicBezTo>
                <a:cubicBezTo>
                  <a:pt x="1817" y="4896"/>
                  <a:pt x="1866" y="4896"/>
                  <a:pt x="1891" y="4896"/>
                </a:cubicBezTo>
                <a:cubicBezTo>
                  <a:pt x="1866" y="4968"/>
                  <a:pt x="1842" y="5112"/>
                  <a:pt x="1842" y="5184"/>
                </a:cubicBezTo>
                <a:cubicBezTo>
                  <a:pt x="1817" y="5400"/>
                  <a:pt x="1767" y="5544"/>
                  <a:pt x="1717" y="5760"/>
                </a:cubicBezTo>
                <a:cubicBezTo>
                  <a:pt x="1667" y="5976"/>
                  <a:pt x="1618" y="6264"/>
                  <a:pt x="1568" y="6480"/>
                </a:cubicBezTo>
                <a:cubicBezTo>
                  <a:pt x="1493" y="6480"/>
                  <a:pt x="1419" y="6480"/>
                  <a:pt x="1369" y="6480"/>
                </a:cubicBezTo>
                <a:cubicBezTo>
                  <a:pt x="1269" y="6480"/>
                  <a:pt x="1195" y="6480"/>
                  <a:pt x="1095" y="6480"/>
                </a:cubicBezTo>
                <a:cubicBezTo>
                  <a:pt x="1095" y="6480"/>
                  <a:pt x="1095" y="6408"/>
                  <a:pt x="1095" y="6408"/>
                </a:cubicBezTo>
                <a:cubicBezTo>
                  <a:pt x="1095" y="6408"/>
                  <a:pt x="1095" y="6408"/>
                  <a:pt x="1095" y="6408"/>
                </a:cubicBezTo>
                <a:cubicBezTo>
                  <a:pt x="1095" y="6408"/>
                  <a:pt x="1095" y="6336"/>
                  <a:pt x="1120" y="6336"/>
                </a:cubicBezTo>
                <a:cubicBezTo>
                  <a:pt x="1145" y="6264"/>
                  <a:pt x="1145" y="6192"/>
                  <a:pt x="1170" y="6120"/>
                </a:cubicBezTo>
                <a:cubicBezTo>
                  <a:pt x="1195" y="6048"/>
                  <a:pt x="1195" y="5976"/>
                  <a:pt x="1219" y="5904"/>
                </a:cubicBezTo>
                <a:cubicBezTo>
                  <a:pt x="1244" y="5832"/>
                  <a:pt x="1244" y="5760"/>
                  <a:pt x="1269" y="5688"/>
                </a:cubicBezTo>
                <a:cubicBezTo>
                  <a:pt x="1294" y="5616"/>
                  <a:pt x="1319" y="5472"/>
                  <a:pt x="1344" y="5400"/>
                </a:cubicBezTo>
                <a:cubicBezTo>
                  <a:pt x="1394" y="5256"/>
                  <a:pt x="1419" y="5040"/>
                  <a:pt x="1468" y="4896"/>
                </a:cubicBezTo>
                <a:cubicBezTo>
                  <a:pt x="1443" y="4968"/>
                  <a:pt x="1443" y="4896"/>
                  <a:pt x="1468" y="4824"/>
                </a:cubicBezTo>
                <a:close/>
                <a:moveTo>
                  <a:pt x="622" y="6552"/>
                </a:moveTo>
                <a:cubicBezTo>
                  <a:pt x="672" y="6336"/>
                  <a:pt x="722" y="6192"/>
                  <a:pt x="771" y="5976"/>
                </a:cubicBezTo>
                <a:cubicBezTo>
                  <a:pt x="821" y="5832"/>
                  <a:pt x="846" y="5688"/>
                  <a:pt x="896" y="5544"/>
                </a:cubicBezTo>
                <a:cubicBezTo>
                  <a:pt x="921" y="5472"/>
                  <a:pt x="946" y="5328"/>
                  <a:pt x="971" y="5256"/>
                </a:cubicBezTo>
                <a:cubicBezTo>
                  <a:pt x="971" y="5256"/>
                  <a:pt x="971" y="5256"/>
                  <a:pt x="971" y="5256"/>
                </a:cubicBezTo>
                <a:cubicBezTo>
                  <a:pt x="971" y="5184"/>
                  <a:pt x="995" y="5184"/>
                  <a:pt x="995" y="5112"/>
                </a:cubicBezTo>
                <a:cubicBezTo>
                  <a:pt x="1020" y="5040"/>
                  <a:pt x="1045" y="4896"/>
                  <a:pt x="1070" y="4824"/>
                </a:cubicBezTo>
                <a:cubicBezTo>
                  <a:pt x="1070" y="4824"/>
                  <a:pt x="1070" y="4824"/>
                  <a:pt x="1070" y="4824"/>
                </a:cubicBezTo>
                <a:cubicBezTo>
                  <a:pt x="1070" y="4824"/>
                  <a:pt x="1095" y="4824"/>
                  <a:pt x="1095" y="4824"/>
                </a:cubicBezTo>
                <a:cubicBezTo>
                  <a:pt x="1145" y="4824"/>
                  <a:pt x="1170" y="4824"/>
                  <a:pt x="1219" y="4824"/>
                </a:cubicBezTo>
                <a:cubicBezTo>
                  <a:pt x="1244" y="4824"/>
                  <a:pt x="1269" y="4824"/>
                  <a:pt x="1269" y="4824"/>
                </a:cubicBezTo>
                <a:cubicBezTo>
                  <a:pt x="1294" y="4824"/>
                  <a:pt x="1294" y="4824"/>
                  <a:pt x="1319" y="4824"/>
                </a:cubicBezTo>
                <a:cubicBezTo>
                  <a:pt x="1319" y="4824"/>
                  <a:pt x="1319" y="4896"/>
                  <a:pt x="1294" y="4896"/>
                </a:cubicBezTo>
                <a:cubicBezTo>
                  <a:pt x="1269" y="4968"/>
                  <a:pt x="1269" y="5040"/>
                  <a:pt x="1244" y="5184"/>
                </a:cubicBezTo>
                <a:cubicBezTo>
                  <a:pt x="1244" y="5256"/>
                  <a:pt x="1219" y="5328"/>
                  <a:pt x="1219" y="5400"/>
                </a:cubicBezTo>
                <a:cubicBezTo>
                  <a:pt x="1219" y="5400"/>
                  <a:pt x="1195" y="5472"/>
                  <a:pt x="1195" y="5472"/>
                </a:cubicBezTo>
                <a:cubicBezTo>
                  <a:pt x="1170" y="5544"/>
                  <a:pt x="1170" y="5688"/>
                  <a:pt x="1145" y="5760"/>
                </a:cubicBezTo>
                <a:cubicBezTo>
                  <a:pt x="1145" y="5760"/>
                  <a:pt x="1145" y="5832"/>
                  <a:pt x="1120" y="5832"/>
                </a:cubicBezTo>
                <a:cubicBezTo>
                  <a:pt x="1120" y="5904"/>
                  <a:pt x="1095" y="5976"/>
                  <a:pt x="1095" y="6048"/>
                </a:cubicBezTo>
                <a:cubicBezTo>
                  <a:pt x="1070" y="6192"/>
                  <a:pt x="1045" y="6408"/>
                  <a:pt x="1020" y="6552"/>
                </a:cubicBezTo>
                <a:cubicBezTo>
                  <a:pt x="1020" y="6552"/>
                  <a:pt x="1020" y="6624"/>
                  <a:pt x="1020" y="6624"/>
                </a:cubicBezTo>
                <a:cubicBezTo>
                  <a:pt x="946" y="6624"/>
                  <a:pt x="871" y="6624"/>
                  <a:pt x="821" y="6624"/>
                </a:cubicBezTo>
                <a:cubicBezTo>
                  <a:pt x="747" y="6624"/>
                  <a:pt x="647" y="6624"/>
                  <a:pt x="572" y="6624"/>
                </a:cubicBezTo>
                <a:cubicBezTo>
                  <a:pt x="597" y="6624"/>
                  <a:pt x="622" y="6552"/>
                  <a:pt x="622" y="6552"/>
                </a:cubicBezTo>
                <a:close/>
                <a:moveTo>
                  <a:pt x="523" y="8280"/>
                </a:moveTo>
                <a:cubicBezTo>
                  <a:pt x="523" y="8280"/>
                  <a:pt x="523" y="8280"/>
                  <a:pt x="523" y="8280"/>
                </a:cubicBezTo>
                <a:cubicBezTo>
                  <a:pt x="523" y="8280"/>
                  <a:pt x="523" y="8280"/>
                  <a:pt x="523" y="8280"/>
                </a:cubicBezTo>
                <a:cubicBezTo>
                  <a:pt x="523" y="8280"/>
                  <a:pt x="523" y="8280"/>
                  <a:pt x="523" y="8280"/>
                </a:cubicBezTo>
                <a:close/>
                <a:moveTo>
                  <a:pt x="3982" y="16560"/>
                </a:moveTo>
                <a:cubicBezTo>
                  <a:pt x="3957" y="16632"/>
                  <a:pt x="3932" y="16704"/>
                  <a:pt x="3907" y="16848"/>
                </a:cubicBezTo>
                <a:cubicBezTo>
                  <a:pt x="3907" y="16848"/>
                  <a:pt x="3907" y="16848"/>
                  <a:pt x="3907" y="16920"/>
                </a:cubicBezTo>
                <a:cubicBezTo>
                  <a:pt x="3882" y="16992"/>
                  <a:pt x="3907" y="16992"/>
                  <a:pt x="3882" y="17136"/>
                </a:cubicBezTo>
                <a:cubicBezTo>
                  <a:pt x="3882" y="17208"/>
                  <a:pt x="3882" y="17280"/>
                  <a:pt x="3882" y="17352"/>
                </a:cubicBezTo>
                <a:cubicBezTo>
                  <a:pt x="3882" y="17496"/>
                  <a:pt x="3882" y="17640"/>
                  <a:pt x="3882" y="17784"/>
                </a:cubicBezTo>
                <a:cubicBezTo>
                  <a:pt x="3882" y="18144"/>
                  <a:pt x="3882" y="18432"/>
                  <a:pt x="3882" y="18792"/>
                </a:cubicBezTo>
                <a:cubicBezTo>
                  <a:pt x="3882" y="19080"/>
                  <a:pt x="3882" y="19368"/>
                  <a:pt x="3882" y="19656"/>
                </a:cubicBezTo>
                <a:cubicBezTo>
                  <a:pt x="3882" y="19872"/>
                  <a:pt x="3882" y="20088"/>
                  <a:pt x="3882" y="20304"/>
                </a:cubicBezTo>
                <a:cubicBezTo>
                  <a:pt x="3882" y="20304"/>
                  <a:pt x="3857" y="20304"/>
                  <a:pt x="3857" y="20304"/>
                </a:cubicBezTo>
                <a:cubicBezTo>
                  <a:pt x="3708" y="20304"/>
                  <a:pt x="3583" y="20304"/>
                  <a:pt x="3434" y="20304"/>
                </a:cubicBezTo>
                <a:cubicBezTo>
                  <a:pt x="3335" y="20304"/>
                  <a:pt x="3235" y="20304"/>
                  <a:pt x="3136" y="20304"/>
                </a:cubicBezTo>
                <a:cubicBezTo>
                  <a:pt x="3061" y="20304"/>
                  <a:pt x="2986" y="20304"/>
                  <a:pt x="2912" y="20376"/>
                </a:cubicBezTo>
                <a:cubicBezTo>
                  <a:pt x="2812" y="20376"/>
                  <a:pt x="2712" y="20376"/>
                  <a:pt x="2613" y="20376"/>
                </a:cubicBezTo>
                <a:cubicBezTo>
                  <a:pt x="2513" y="20376"/>
                  <a:pt x="2414" y="20376"/>
                  <a:pt x="2289" y="20376"/>
                </a:cubicBezTo>
                <a:cubicBezTo>
                  <a:pt x="2190" y="20376"/>
                  <a:pt x="2090" y="20376"/>
                  <a:pt x="1966" y="20376"/>
                </a:cubicBezTo>
                <a:cubicBezTo>
                  <a:pt x="1866" y="20376"/>
                  <a:pt x="1742" y="20376"/>
                  <a:pt x="1642" y="20376"/>
                </a:cubicBezTo>
                <a:cubicBezTo>
                  <a:pt x="1418" y="20376"/>
                  <a:pt x="1195" y="20376"/>
                  <a:pt x="971" y="20448"/>
                </a:cubicBezTo>
                <a:cubicBezTo>
                  <a:pt x="871" y="20520"/>
                  <a:pt x="771" y="20520"/>
                  <a:pt x="672" y="20592"/>
                </a:cubicBezTo>
                <a:cubicBezTo>
                  <a:pt x="622" y="20592"/>
                  <a:pt x="572" y="20664"/>
                  <a:pt x="523" y="20664"/>
                </a:cubicBezTo>
                <a:cubicBezTo>
                  <a:pt x="498" y="20664"/>
                  <a:pt x="473" y="20736"/>
                  <a:pt x="448" y="20736"/>
                </a:cubicBezTo>
                <a:cubicBezTo>
                  <a:pt x="423" y="20736"/>
                  <a:pt x="398" y="20808"/>
                  <a:pt x="373" y="20808"/>
                </a:cubicBezTo>
                <a:cubicBezTo>
                  <a:pt x="348" y="20808"/>
                  <a:pt x="324" y="20808"/>
                  <a:pt x="299" y="20808"/>
                </a:cubicBezTo>
                <a:cubicBezTo>
                  <a:pt x="274" y="20808"/>
                  <a:pt x="249" y="20736"/>
                  <a:pt x="224" y="20736"/>
                </a:cubicBezTo>
                <a:cubicBezTo>
                  <a:pt x="224" y="20736"/>
                  <a:pt x="199" y="20736"/>
                  <a:pt x="199" y="20664"/>
                </a:cubicBezTo>
                <a:cubicBezTo>
                  <a:pt x="199" y="20664"/>
                  <a:pt x="199" y="20664"/>
                  <a:pt x="174" y="20592"/>
                </a:cubicBezTo>
                <a:cubicBezTo>
                  <a:pt x="174" y="20592"/>
                  <a:pt x="174" y="20592"/>
                  <a:pt x="174" y="20520"/>
                </a:cubicBezTo>
                <a:cubicBezTo>
                  <a:pt x="199" y="20376"/>
                  <a:pt x="249" y="20160"/>
                  <a:pt x="274" y="20016"/>
                </a:cubicBezTo>
                <a:cubicBezTo>
                  <a:pt x="324" y="19800"/>
                  <a:pt x="348" y="19584"/>
                  <a:pt x="398" y="19296"/>
                </a:cubicBezTo>
                <a:cubicBezTo>
                  <a:pt x="448" y="19008"/>
                  <a:pt x="523" y="18648"/>
                  <a:pt x="572" y="18360"/>
                </a:cubicBezTo>
                <a:cubicBezTo>
                  <a:pt x="597" y="18216"/>
                  <a:pt x="647" y="18000"/>
                  <a:pt x="672" y="17856"/>
                </a:cubicBezTo>
                <a:cubicBezTo>
                  <a:pt x="697" y="17784"/>
                  <a:pt x="697" y="17712"/>
                  <a:pt x="722" y="17640"/>
                </a:cubicBezTo>
                <a:cubicBezTo>
                  <a:pt x="747" y="17568"/>
                  <a:pt x="747" y="17424"/>
                  <a:pt x="771" y="17352"/>
                </a:cubicBezTo>
                <a:cubicBezTo>
                  <a:pt x="771" y="17280"/>
                  <a:pt x="796" y="17208"/>
                  <a:pt x="796" y="17208"/>
                </a:cubicBezTo>
                <a:cubicBezTo>
                  <a:pt x="846" y="16848"/>
                  <a:pt x="921" y="16488"/>
                  <a:pt x="971" y="16128"/>
                </a:cubicBezTo>
                <a:cubicBezTo>
                  <a:pt x="1020" y="15768"/>
                  <a:pt x="1045" y="15408"/>
                  <a:pt x="1095" y="15120"/>
                </a:cubicBezTo>
                <a:cubicBezTo>
                  <a:pt x="1120" y="14976"/>
                  <a:pt x="1120" y="14904"/>
                  <a:pt x="1145" y="14760"/>
                </a:cubicBezTo>
                <a:cubicBezTo>
                  <a:pt x="1145" y="14688"/>
                  <a:pt x="1170" y="14616"/>
                  <a:pt x="1170" y="14616"/>
                </a:cubicBezTo>
                <a:cubicBezTo>
                  <a:pt x="1170" y="14472"/>
                  <a:pt x="1194" y="14400"/>
                  <a:pt x="1194" y="14328"/>
                </a:cubicBezTo>
                <a:cubicBezTo>
                  <a:pt x="1194" y="14328"/>
                  <a:pt x="1219" y="14256"/>
                  <a:pt x="1219" y="14256"/>
                </a:cubicBezTo>
                <a:cubicBezTo>
                  <a:pt x="1269" y="14184"/>
                  <a:pt x="1294" y="14040"/>
                  <a:pt x="1319" y="13896"/>
                </a:cubicBezTo>
                <a:cubicBezTo>
                  <a:pt x="1344" y="13752"/>
                  <a:pt x="1344" y="13608"/>
                  <a:pt x="1344" y="13392"/>
                </a:cubicBezTo>
                <a:cubicBezTo>
                  <a:pt x="1344" y="13248"/>
                  <a:pt x="1319" y="13176"/>
                  <a:pt x="1319" y="13032"/>
                </a:cubicBezTo>
                <a:cubicBezTo>
                  <a:pt x="1319" y="12960"/>
                  <a:pt x="1319" y="12960"/>
                  <a:pt x="1294" y="12888"/>
                </a:cubicBezTo>
                <a:cubicBezTo>
                  <a:pt x="1269" y="12816"/>
                  <a:pt x="1269" y="12672"/>
                  <a:pt x="1269" y="12600"/>
                </a:cubicBezTo>
                <a:cubicBezTo>
                  <a:pt x="1244" y="12384"/>
                  <a:pt x="1219" y="12240"/>
                  <a:pt x="1194" y="12024"/>
                </a:cubicBezTo>
                <a:cubicBezTo>
                  <a:pt x="1170" y="11808"/>
                  <a:pt x="1145" y="11520"/>
                  <a:pt x="1120" y="11304"/>
                </a:cubicBezTo>
                <a:cubicBezTo>
                  <a:pt x="1095" y="10872"/>
                  <a:pt x="1045" y="10440"/>
                  <a:pt x="970" y="10008"/>
                </a:cubicBezTo>
                <a:cubicBezTo>
                  <a:pt x="946" y="9792"/>
                  <a:pt x="896" y="9648"/>
                  <a:pt x="871" y="9504"/>
                </a:cubicBezTo>
                <a:cubicBezTo>
                  <a:pt x="846" y="9360"/>
                  <a:pt x="796" y="9216"/>
                  <a:pt x="747" y="9072"/>
                </a:cubicBezTo>
                <a:cubicBezTo>
                  <a:pt x="722" y="9000"/>
                  <a:pt x="722" y="9000"/>
                  <a:pt x="697" y="8928"/>
                </a:cubicBezTo>
                <a:cubicBezTo>
                  <a:pt x="697" y="8856"/>
                  <a:pt x="672" y="8856"/>
                  <a:pt x="672" y="8784"/>
                </a:cubicBezTo>
                <a:cubicBezTo>
                  <a:pt x="672" y="8784"/>
                  <a:pt x="647" y="8712"/>
                  <a:pt x="647" y="8712"/>
                </a:cubicBezTo>
                <a:cubicBezTo>
                  <a:pt x="622" y="8640"/>
                  <a:pt x="597" y="8568"/>
                  <a:pt x="572" y="8496"/>
                </a:cubicBezTo>
                <a:cubicBezTo>
                  <a:pt x="547" y="8496"/>
                  <a:pt x="547" y="8424"/>
                  <a:pt x="523" y="8424"/>
                </a:cubicBezTo>
                <a:cubicBezTo>
                  <a:pt x="498" y="8352"/>
                  <a:pt x="448" y="8208"/>
                  <a:pt x="423" y="8136"/>
                </a:cubicBezTo>
                <a:cubicBezTo>
                  <a:pt x="373" y="7992"/>
                  <a:pt x="348" y="7920"/>
                  <a:pt x="299" y="7776"/>
                </a:cubicBezTo>
                <a:cubicBezTo>
                  <a:pt x="299" y="7776"/>
                  <a:pt x="299" y="7776"/>
                  <a:pt x="274" y="7704"/>
                </a:cubicBezTo>
                <a:cubicBezTo>
                  <a:pt x="274" y="7704"/>
                  <a:pt x="299" y="7704"/>
                  <a:pt x="299" y="7704"/>
                </a:cubicBezTo>
                <a:cubicBezTo>
                  <a:pt x="323" y="7704"/>
                  <a:pt x="323" y="7704"/>
                  <a:pt x="348" y="7704"/>
                </a:cubicBezTo>
                <a:cubicBezTo>
                  <a:pt x="373" y="7704"/>
                  <a:pt x="373" y="7704"/>
                  <a:pt x="398" y="7704"/>
                </a:cubicBezTo>
                <a:cubicBezTo>
                  <a:pt x="398" y="7704"/>
                  <a:pt x="423" y="7704"/>
                  <a:pt x="423" y="7704"/>
                </a:cubicBezTo>
                <a:cubicBezTo>
                  <a:pt x="473" y="7704"/>
                  <a:pt x="523" y="7704"/>
                  <a:pt x="572" y="7704"/>
                </a:cubicBezTo>
                <a:cubicBezTo>
                  <a:pt x="597" y="7704"/>
                  <a:pt x="622" y="7632"/>
                  <a:pt x="622" y="7632"/>
                </a:cubicBezTo>
                <a:cubicBezTo>
                  <a:pt x="647" y="7632"/>
                  <a:pt x="647" y="7560"/>
                  <a:pt x="647" y="7488"/>
                </a:cubicBezTo>
                <a:cubicBezTo>
                  <a:pt x="647" y="7488"/>
                  <a:pt x="647" y="7488"/>
                  <a:pt x="647" y="7488"/>
                </a:cubicBezTo>
                <a:cubicBezTo>
                  <a:pt x="697" y="7488"/>
                  <a:pt x="746" y="7488"/>
                  <a:pt x="771" y="7488"/>
                </a:cubicBezTo>
                <a:cubicBezTo>
                  <a:pt x="821" y="7488"/>
                  <a:pt x="896" y="7488"/>
                  <a:pt x="946" y="7488"/>
                </a:cubicBezTo>
                <a:cubicBezTo>
                  <a:pt x="1045" y="7488"/>
                  <a:pt x="1145" y="7488"/>
                  <a:pt x="1244" y="7416"/>
                </a:cubicBezTo>
                <a:cubicBezTo>
                  <a:pt x="1344" y="7416"/>
                  <a:pt x="1418" y="7416"/>
                  <a:pt x="1518" y="7344"/>
                </a:cubicBezTo>
                <a:cubicBezTo>
                  <a:pt x="1617" y="7344"/>
                  <a:pt x="1717" y="7272"/>
                  <a:pt x="1816" y="7272"/>
                </a:cubicBezTo>
                <a:cubicBezTo>
                  <a:pt x="1916" y="7272"/>
                  <a:pt x="1991" y="7200"/>
                  <a:pt x="2065" y="7200"/>
                </a:cubicBezTo>
                <a:cubicBezTo>
                  <a:pt x="2115" y="7200"/>
                  <a:pt x="2140" y="7128"/>
                  <a:pt x="2190" y="7128"/>
                </a:cubicBezTo>
                <a:cubicBezTo>
                  <a:pt x="2240" y="7128"/>
                  <a:pt x="2264" y="7056"/>
                  <a:pt x="2314" y="7056"/>
                </a:cubicBezTo>
                <a:cubicBezTo>
                  <a:pt x="2364" y="7056"/>
                  <a:pt x="2389" y="6984"/>
                  <a:pt x="2439" y="6984"/>
                </a:cubicBezTo>
                <a:cubicBezTo>
                  <a:pt x="2463" y="6984"/>
                  <a:pt x="2488" y="6984"/>
                  <a:pt x="2538" y="6984"/>
                </a:cubicBezTo>
                <a:cubicBezTo>
                  <a:pt x="2538" y="7272"/>
                  <a:pt x="2538" y="7560"/>
                  <a:pt x="2538" y="7848"/>
                </a:cubicBezTo>
                <a:cubicBezTo>
                  <a:pt x="2538" y="8208"/>
                  <a:pt x="2538" y="8496"/>
                  <a:pt x="2538" y="8856"/>
                </a:cubicBezTo>
                <a:cubicBezTo>
                  <a:pt x="2538" y="9144"/>
                  <a:pt x="2538" y="9504"/>
                  <a:pt x="2538" y="9792"/>
                </a:cubicBezTo>
                <a:cubicBezTo>
                  <a:pt x="2538" y="10152"/>
                  <a:pt x="2538" y="10512"/>
                  <a:pt x="2538" y="10800"/>
                </a:cubicBezTo>
                <a:cubicBezTo>
                  <a:pt x="2538" y="11160"/>
                  <a:pt x="2538" y="11520"/>
                  <a:pt x="2563" y="11808"/>
                </a:cubicBezTo>
                <a:cubicBezTo>
                  <a:pt x="2563" y="12312"/>
                  <a:pt x="2588" y="12816"/>
                  <a:pt x="2588" y="13320"/>
                </a:cubicBezTo>
                <a:cubicBezTo>
                  <a:pt x="2588" y="13608"/>
                  <a:pt x="2588" y="13824"/>
                  <a:pt x="2588" y="14112"/>
                </a:cubicBezTo>
                <a:cubicBezTo>
                  <a:pt x="2588" y="14328"/>
                  <a:pt x="2563" y="14544"/>
                  <a:pt x="2563" y="14760"/>
                </a:cubicBezTo>
                <a:cubicBezTo>
                  <a:pt x="2538" y="14904"/>
                  <a:pt x="2538" y="15120"/>
                  <a:pt x="2513" y="15264"/>
                </a:cubicBezTo>
                <a:cubicBezTo>
                  <a:pt x="2513" y="15336"/>
                  <a:pt x="2513" y="15408"/>
                  <a:pt x="2488" y="15480"/>
                </a:cubicBezTo>
                <a:cubicBezTo>
                  <a:pt x="2488" y="15552"/>
                  <a:pt x="2488" y="15624"/>
                  <a:pt x="2488" y="15768"/>
                </a:cubicBezTo>
                <a:cubicBezTo>
                  <a:pt x="2488" y="15840"/>
                  <a:pt x="2513" y="15912"/>
                  <a:pt x="2538" y="16056"/>
                </a:cubicBezTo>
                <a:cubicBezTo>
                  <a:pt x="2538" y="16056"/>
                  <a:pt x="2563" y="16128"/>
                  <a:pt x="2588" y="16128"/>
                </a:cubicBezTo>
                <a:cubicBezTo>
                  <a:pt x="2613" y="16200"/>
                  <a:pt x="2638" y="16200"/>
                  <a:pt x="2663" y="16200"/>
                </a:cubicBezTo>
                <a:cubicBezTo>
                  <a:pt x="2663" y="16200"/>
                  <a:pt x="2687" y="16200"/>
                  <a:pt x="2687" y="16200"/>
                </a:cubicBezTo>
                <a:cubicBezTo>
                  <a:pt x="2687" y="16200"/>
                  <a:pt x="2687" y="16272"/>
                  <a:pt x="2687" y="16272"/>
                </a:cubicBezTo>
                <a:cubicBezTo>
                  <a:pt x="2712" y="16344"/>
                  <a:pt x="2737" y="16488"/>
                  <a:pt x="2787" y="16488"/>
                </a:cubicBezTo>
                <a:cubicBezTo>
                  <a:pt x="2837" y="16488"/>
                  <a:pt x="2862" y="16560"/>
                  <a:pt x="2911" y="16560"/>
                </a:cubicBezTo>
                <a:cubicBezTo>
                  <a:pt x="2936" y="16560"/>
                  <a:pt x="2961" y="16560"/>
                  <a:pt x="2986" y="16560"/>
                </a:cubicBezTo>
                <a:cubicBezTo>
                  <a:pt x="3036" y="16560"/>
                  <a:pt x="3086" y="16560"/>
                  <a:pt x="3135" y="16560"/>
                </a:cubicBezTo>
                <a:cubicBezTo>
                  <a:pt x="3210" y="16560"/>
                  <a:pt x="3260" y="16560"/>
                  <a:pt x="3334" y="16560"/>
                </a:cubicBezTo>
                <a:cubicBezTo>
                  <a:pt x="3384" y="16560"/>
                  <a:pt x="3434" y="16560"/>
                  <a:pt x="3484" y="16488"/>
                </a:cubicBezTo>
                <a:cubicBezTo>
                  <a:pt x="3534" y="16488"/>
                  <a:pt x="3583" y="16416"/>
                  <a:pt x="3633" y="16416"/>
                </a:cubicBezTo>
                <a:cubicBezTo>
                  <a:pt x="3683" y="16416"/>
                  <a:pt x="3733" y="16416"/>
                  <a:pt x="3807" y="16344"/>
                </a:cubicBezTo>
                <a:cubicBezTo>
                  <a:pt x="3857" y="16560"/>
                  <a:pt x="3932" y="16488"/>
                  <a:pt x="3982" y="16560"/>
                </a:cubicBezTo>
                <a:cubicBezTo>
                  <a:pt x="3982" y="16488"/>
                  <a:pt x="3982" y="16488"/>
                  <a:pt x="3982" y="16560"/>
                </a:cubicBezTo>
                <a:close/>
                <a:moveTo>
                  <a:pt x="16623" y="19296"/>
                </a:moveTo>
                <a:cubicBezTo>
                  <a:pt x="16598" y="19296"/>
                  <a:pt x="16598" y="19296"/>
                  <a:pt x="16573" y="19296"/>
                </a:cubicBezTo>
                <a:cubicBezTo>
                  <a:pt x="16573" y="19296"/>
                  <a:pt x="16573" y="19296"/>
                  <a:pt x="16573" y="19296"/>
                </a:cubicBezTo>
                <a:cubicBezTo>
                  <a:pt x="16598" y="19296"/>
                  <a:pt x="16623" y="19296"/>
                  <a:pt x="16648" y="19296"/>
                </a:cubicBezTo>
                <a:cubicBezTo>
                  <a:pt x="16648" y="19296"/>
                  <a:pt x="16648" y="19296"/>
                  <a:pt x="16623" y="19296"/>
                </a:cubicBezTo>
                <a:close/>
                <a:moveTo>
                  <a:pt x="16723" y="19296"/>
                </a:moveTo>
                <a:cubicBezTo>
                  <a:pt x="16723" y="19296"/>
                  <a:pt x="16698" y="19296"/>
                  <a:pt x="16698" y="19296"/>
                </a:cubicBezTo>
                <a:cubicBezTo>
                  <a:pt x="16698" y="19296"/>
                  <a:pt x="16723" y="19296"/>
                  <a:pt x="16723" y="19296"/>
                </a:cubicBezTo>
                <a:cubicBezTo>
                  <a:pt x="16723" y="19296"/>
                  <a:pt x="16723" y="19296"/>
                  <a:pt x="16723" y="19296"/>
                </a:cubicBezTo>
                <a:close/>
                <a:moveTo>
                  <a:pt x="20107" y="18360"/>
                </a:moveTo>
                <a:cubicBezTo>
                  <a:pt x="20057" y="18360"/>
                  <a:pt x="19982" y="18360"/>
                  <a:pt x="19933" y="18432"/>
                </a:cubicBezTo>
                <a:cubicBezTo>
                  <a:pt x="19908" y="18432"/>
                  <a:pt x="19883" y="18432"/>
                  <a:pt x="19883" y="18432"/>
                </a:cubicBezTo>
                <a:cubicBezTo>
                  <a:pt x="19883" y="18432"/>
                  <a:pt x="19883" y="18432"/>
                  <a:pt x="19883" y="18432"/>
                </a:cubicBezTo>
                <a:cubicBezTo>
                  <a:pt x="19858" y="18360"/>
                  <a:pt x="19833" y="18288"/>
                  <a:pt x="19808" y="18288"/>
                </a:cubicBezTo>
                <a:cubicBezTo>
                  <a:pt x="19783" y="18288"/>
                  <a:pt x="19783" y="18216"/>
                  <a:pt x="19759" y="18216"/>
                </a:cubicBezTo>
                <a:cubicBezTo>
                  <a:pt x="19734" y="18216"/>
                  <a:pt x="19709" y="18216"/>
                  <a:pt x="19659" y="18216"/>
                </a:cubicBezTo>
                <a:cubicBezTo>
                  <a:pt x="19634" y="18216"/>
                  <a:pt x="19609" y="18216"/>
                  <a:pt x="19584" y="18216"/>
                </a:cubicBezTo>
                <a:cubicBezTo>
                  <a:pt x="19559" y="18216"/>
                  <a:pt x="19535" y="18216"/>
                  <a:pt x="19510" y="18288"/>
                </a:cubicBezTo>
                <a:cubicBezTo>
                  <a:pt x="19485" y="18288"/>
                  <a:pt x="19460" y="18288"/>
                  <a:pt x="19435" y="18288"/>
                </a:cubicBezTo>
                <a:cubicBezTo>
                  <a:pt x="19335" y="18288"/>
                  <a:pt x="19236" y="18360"/>
                  <a:pt x="19161" y="18360"/>
                </a:cubicBezTo>
                <a:cubicBezTo>
                  <a:pt x="19062" y="18432"/>
                  <a:pt x="18937" y="18432"/>
                  <a:pt x="18838" y="18504"/>
                </a:cubicBezTo>
                <a:cubicBezTo>
                  <a:pt x="18738" y="18576"/>
                  <a:pt x="18639" y="18576"/>
                  <a:pt x="18514" y="18576"/>
                </a:cubicBezTo>
                <a:cubicBezTo>
                  <a:pt x="18340" y="18576"/>
                  <a:pt x="18191" y="18648"/>
                  <a:pt x="18017" y="18648"/>
                </a:cubicBezTo>
                <a:cubicBezTo>
                  <a:pt x="17793" y="18648"/>
                  <a:pt x="17594" y="18648"/>
                  <a:pt x="17370" y="18720"/>
                </a:cubicBezTo>
                <a:cubicBezTo>
                  <a:pt x="17270" y="18720"/>
                  <a:pt x="17170" y="18792"/>
                  <a:pt x="17071" y="18792"/>
                </a:cubicBezTo>
                <a:cubicBezTo>
                  <a:pt x="17021" y="18792"/>
                  <a:pt x="16947" y="18864"/>
                  <a:pt x="16897" y="18864"/>
                </a:cubicBezTo>
                <a:cubicBezTo>
                  <a:pt x="16847" y="18864"/>
                  <a:pt x="16797" y="18936"/>
                  <a:pt x="16747" y="18936"/>
                </a:cubicBezTo>
                <a:cubicBezTo>
                  <a:pt x="16698" y="18936"/>
                  <a:pt x="16623" y="19008"/>
                  <a:pt x="16573" y="19008"/>
                </a:cubicBezTo>
                <a:cubicBezTo>
                  <a:pt x="16573" y="18936"/>
                  <a:pt x="16573" y="18864"/>
                  <a:pt x="16573" y="18792"/>
                </a:cubicBezTo>
                <a:cubicBezTo>
                  <a:pt x="16573" y="18720"/>
                  <a:pt x="16573" y="18648"/>
                  <a:pt x="16573" y="18576"/>
                </a:cubicBezTo>
                <a:cubicBezTo>
                  <a:pt x="16573" y="18504"/>
                  <a:pt x="16573" y="18504"/>
                  <a:pt x="16573" y="18432"/>
                </a:cubicBezTo>
                <a:cubicBezTo>
                  <a:pt x="16573" y="18144"/>
                  <a:pt x="16573" y="17856"/>
                  <a:pt x="16573" y="17568"/>
                </a:cubicBezTo>
                <a:cubicBezTo>
                  <a:pt x="16573" y="17208"/>
                  <a:pt x="16548" y="16920"/>
                  <a:pt x="16548" y="16560"/>
                </a:cubicBezTo>
                <a:cubicBezTo>
                  <a:pt x="16548" y="16416"/>
                  <a:pt x="16548" y="16200"/>
                  <a:pt x="16548" y="16056"/>
                </a:cubicBezTo>
                <a:cubicBezTo>
                  <a:pt x="16548" y="15984"/>
                  <a:pt x="16548" y="15912"/>
                  <a:pt x="16548" y="15840"/>
                </a:cubicBezTo>
                <a:cubicBezTo>
                  <a:pt x="16548" y="15768"/>
                  <a:pt x="16524" y="15624"/>
                  <a:pt x="16524" y="15552"/>
                </a:cubicBezTo>
                <a:cubicBezTo>
                  <a:pt x="16524" y="15552"/>
                  <a:pt x="16524" y="15480"/>
                  <a:pt x="16524" y="15480"/>
                </a:cubicBezTo>
                <a:cubicBezTo>
                  <a:pt x="16673" y="15480"/>
                  <a:pt x="16822" y="15408"/>
                  <a:pt x="16971" y="15408"/>
                </a:cubicBezTo>
                <a:cubicBezTo>
                  <a:pt x="17071" y="15408"/>
                  <a:pt x="17171" y="15408"/>
                  <a:pt x="17270" y="15408"/>
                </a:cubicBezTo>
                <a:cubicBezTo>
                  <a:pt x="17345" y="15408"/>
                  <a:pt x="17395" y="15408"/>
                  <a:pt x="17469" y="15408"/>
                </a:cubicBezTo>
                <a:cubicBezTo>
                  <a:pt x="17494" y="15408"/>
                  <a:pt x="17519" y="15408"/>
                  <a:pt x="17544" y="15408"/>
                </a:cubicBezTo>
                <a:cubicBezTo>
                  <a:pt x="17569" y="15408"/>
                  <a:pt x="17594" y="15408"/>
                  <a:pt x="17619" y="15408"/>
                </a:cubicBezTo>
                <a:cubicBezTo>
                  <a:pt x="17643" y="15408"/>
                  <a:pt x="17668" y="15408"/>
                  <a:pt x="17668" y="15336"/>
                </a:cubicBezTo>
                <a:cubicBezTo>
                  <a:pt x="17693" y="15264"/>
                  <a:pt x="17718" y="15264"/>
                  <a:pt x="17743" y="15192"/>
                </a:cubicBezTo>
                <a:cubicBezTo>
                  <a:pt x="17768" y="15120"/>
                  <a:pt x="17768" y="15048"/>
                  <a:pt x="17768" y="14976"/>
                </a:cubicBezTo>
                <a:cubicBezTo>
                  <a:pt x="17768" y="14904"/>
                  <a:pt x="17768" y="14832"/>
                  <a:pt x="17743" y="14760"/>
                </a:cubicBezTo>
                <a:cubicBezTo>
                  <a:pt x="17718" y="14688"/>
                  <a:pt x="17718" y="14616"/>
                  <a:pt x="17693" y="14544"/>
                </a:cubicBezTo>
                <a:cubicBezTo>
                  <a:pt x="17668" y="14472"/>
                  <a:pt x="17643" y="14472"/>
                  <a:pt x="17619" y="14472"/>
                </a:cubicBezTo>
                <a:cubicBezTo>
                  <a:pt x="17619" y="14472"/>
                  <a:pt x="17619" y="14472"/>
                  <a:pt x="17619" y="14472"/>
                </a:cubicBezTo>
                <a:cubicBezTo>
                  <a:pt x="17619" y="14472"/>
                  <a:pt x="17594" y="14472"/>
                  <a:pt x="17594" y="14472"/>
                </a:cubicBezTo>
                <a:cubicBezTo>
                  <a:pt x="17569" y="14472"/>
                  <a:pt x="17544" y="14472"/>
                  <a:pt x="17519" y="14472"/>
                </a:cubicBezTo>
                <a:cubicBezTo>
                  <a:pt x="17494" y="14472"/>
                  <a:pt x="17469" y="14472"/>
                  <a:pt x="17419" y="14472"/>
                </a:cubicBezTo>
                <a:cubicBezTo>
                  <a:pt x="17370" y="14472"/>
                  <a:pt x="17320" y="14472"/>
                  <a:pt x="17270" y="14472"/>
                </a:cubicBezTo>
                <a:cubicBezTo>
                  <a:pt x="17121" y="14472"/>
                  <a:pt x="16972" y="14472"/>
                  <a:pt x="16822" y="14544"/>
                </a:cubicBezTo>
                <a:cubicBezTo>
                  <a:pt x="16723" y="14544"/>
                  <a:pt x="16648" y="14544"/>
                  <a:pt x="16548" y="14616"/>
                </a:cubicBezTo>
                <a:cubicBezTo>
                  <a:pt x="16474" y="14616"/>
                  <a:pt x="16399" y="14688"/>
                  <a:pt x="16324" y="14688"/>
                </a:cubicBezTo>
                <a:cubicBezTo>
                  <a:pt x="16324" y="14688"/>
                  <a:pt x="16324" y="14688"/>
                  <a:pt x="16324" y="14688"/>
                </a:cubicBezTo>
                <a:cubicBezTo>
                  <a:pt x="16324" y="14688"/>
                  <a:pt x="16324" y="14688"/>
                  <a:pt x="16324" y="14688"/>
                </a:cubicBezTo>
                <a:cubicBezTo>
                  <a:pt x="16175" y="14688"/>
                  <a:pt x="16026" y="14688"/>
                  <a:pt x="15901" y="14760"/>
                </a:cubicBezTo>
                <a:cubicBezTo>
                  <a:pt x="15752" y="14760"/>
                  <a:pt x="15603" y="14832"/>
                  <a:pt x="15454" y="14832"/>
                </a:cubicBezTo>
                <a:cubicBezTo>
                  <a:pt x="15329" y="14832"/>
                  <a:pt x="15180" y="14904"/>
                  <a:pt x="15055" y="14904"/>
                </a:cubicBezTo>
                <a:cubicBezTo>
                  <a:pt x="14981" y="14904"/>
                  <a:pt x="14906" y="14976"/>
                  <a:pt x="14831" y="14976"/>
                </a:cubicBezTo>
                <a:cubicBezTo>
                  <a:pt x="14782" y="14976"/>
                  <a:pt x="14732" y="14976"/>
                  <a:pt x="14682" y="14976"/>
                </a:cubicBezTo>
                <a:cubicBezTo>
                  <a:pt x="14558" y="14976"/>
                  <a:pt x="14408" y="14976"/>
                  <a:pt x="14284" y="15048"/>
                </a:cubicBezTo>
                <a:cubicBezTo>
                  <a:pt x="14234" y="15048"/>
                  <a:pt x="14184" y="15048"/>
                  <a:pt x="14160" y="15048"/>
                </a:cubicBezTo>
                <a:cubicBezTo>
                  <a:pt x="14010" y="15048"/>
                  <a:pt x="13861" y="15048"/>
                  <a:pt x="13712" y="15048"/>
                </a:cubicBezTo>
                <a:cubicBezTo>
                  <a:pt x="13388" y="15048"/>
                  <a:pt x="13065" y="15048"/>
                  <a:pt x="12741" y="15048"/>
                </a:cubicBezTo>
                <a:cubicBezTo>
                  <a:pt x="12567" y="15048"/>
                  <a:pt x="12393" y="15048"/>
                  <a:pt x="12194" y="15048"/>
                </a:cubicBezTo>
                <a:cubicBezTo>
                  <a:pt x="12044" y="15048"/>
                  <a:pt x="11920" y="15048"/>
                  <a:pt x="11771" y="15048"/>
                </a:cubicBezTo>
                <a:cubicBezTo>
                  <a:pt x="11671" y="15048"/>
                  <a:pt x="11596" y="15048"/>
                  <a:pt x="11497" y="15048"/>
                </a:cubicBezTo>
                <a:cubicBezTo>
                  <a:pt x="11397" y="15048"/>
                  <a:pt x="11323" y="15048"/>
                  <a:pt x="11223" y="15048"/>
                </a:cubicBezTo>
                <a:cubicBezTo>
                  <a:pt x="11099" y="15048"/>
                  <a:pt x="10974" y="15048"/>
                  <a:pt x="10850" y="15048"/>
                </a:cubicBezTo>
                <a:cubicBezTo>
                  <a:pt x="10850" y="15048"/>
                  <a:pt x="10825" y="15048"/>
                  <a:pt x="10825" y="15048"/>
                </a:cubicBezTo>
                <a:cubicBezTo>
                  <a:pt x="10651" y="15048"/>
                  <a:pt x="10477" y="15048"/>
                  <a:pt x="10302" y="15048"/>
                </a:cubicBezTo>
                <a:cubicBezTo>
                  <a:pt x="10004" y="15048"/>
                  <a:pt x="9680" y="15120"/>
                  <a:pt x="9382" y="15120"/>
                </a:cubicBezTo>
                <a:cubicBezTo>
                  <a:pt x="9208" y="15120"/>
                  <a:pt x="9008" y="15120"/>
                  <a:pt x="8834" y="15120"/>
                </a:cubicBezTo>
                <a:cubicBezTo>
                  <a:pt x="8685" y="15120"/>
                  <a:pt x="8561" y="15120"/>
                  <a:pt x="8411" y="15120"/>
                </a:cubicBezTo>
                <a:cubicBezTo>
                  <a:pt x="8312" y="15120"/>
                  <a:pt x="8212" y="15120"/>
                  <a:pt x="8113" y="15120"/>
                </a:cubicBezTo>
                <a:cubicBezTo>
                  <a:pt x="8038" y="15120"/>
                  <a:pt x="7963" y="15120"/>
                  <a:pt x="7914" y="15120"/>
                </a:cubicBezTo>
                <a:cubicBezTo>
                  <a:pt x="7839" y="15120"/>
                  <a:pt x="7764" y="15120"/>
                  <a:pt x="7690" y="15120"/>
                </a:cubicBezTo>
                <a:cubicBezTo>
                  <a:pt x="7590" y="15120"/>
                  <a:pt x="7490" y="15192"/>
                  <a:pt x="7391" y="15192"/>
                </a:cubicBezTo>
                <a:cubicBezTo>
                  <a:pt x="7267" y="15192"/>
                  <a:pt x="7167" y="15264"/>
                  <a:pt x="7043" y="15264"/>
                </a:cubicBezTo>
                <a:cubicBezTo>
                  <a:pt x="6993" y="15264"/>
                  <a:pt x="6943" y="15264"/>
                  <a:pt x="6893" y="15264"/>
                </a:cubicBezTo>
                <a:cubicBezTo>
                  <a:pt x="6844" y="15264"/>
                  <a:pt x="6769" y="15264"/>
                  <a:pt x="6719" y="15264"/>
                </a:cubicBezTo>
                <a:cubicBezTo>
                  <a:pt x="6595" y="15264"/>
                  <a:pt x="6470" y="15264"/>
                  <a:pt x="6346" y="15336"/>
                </a:cubicBezTo>
                <a:cubicBezTo>
                  <a:pt x="6197" y="15336"/>
                  <a:pt x="6022" y="15336"/>
                  <a:pt x="5873" y="15408"/>
                </a:cubicBezTo>
                <a:cubicBezTo>
                  <a:pt x="5798" y="15408"/>
                  <a:pt x="5749" y="15408"/>
                  <a:pt x="5674" y="15408"/>
                </a:cubicBezTo>
                <a:cubicBezTo>
                  <a:pt x="5674" y="15408"/>
                  <a:pt x="5674" y="15408"/>
                  <a:pt x="5649" y="15408"/>
                </a:cubicBezTo>
                <a:cubicBezTo>
                  <a:pt x="5574" y="15408"/>
                  <a:pt x="5500" y="15408"/>
                  <a:pt x="5425" y="15408"/>
                </a:cubicBezTo>
                <a:cubicBezTo>
                  <a:pt x="5102" y="15336"/>
                  <a:pt x="4778" y="15336"/>
                  <a:pt x="4455" y="15336"/>
                </a:cubicBezTo>
                <a:cubicBezTo>
                  <a:pt x="4255" y="15336"/>
                  <a:pt x="4056" y="15336"/>
                  <a:pt x="3857" y="15408"/>
                </a:cubicBezTo>
                <a:cubicBezTo>
                  <a:pt x="3808" y="15408"/>
                  <a:pt x="3758" y="15408"/>
                  <a:pt x="3708" y="15408"/>
                </a:cubicBezTo>
                <a:cubicBezTo>
                  <a:pt x="3658" y="15408"/>
                  <a:pt x="3608" y="15408"/>
                  <a:pt x="3584" y="15480"/>
                </a:cubicBezTo>
                <a:cubicBezTo>
                  <a:pt x="3509" y="15480"/>
                  <a:pt x="3434" y="15552"/>
                  <a:pt x="3360" y="15552"/>
                </a:cubicBezTo>
                <a:cubicBezTo>
                  <a:pt x="3285" y="15552"/>
                  <a:pt x="3235" y="15552"/>
                  <a:pt x="3161" y="15552"/>
                </a:cubicBezTo>
                <a:cubicBezTo>
                  <a:pt x="3136" y="15552"/>
                  <a:pt x="3086" y="15552"/>
                  <a:pt x="3061" y="15552"/>
                </a:cubicBezTo>
                <a:cubicBezTo>
                  <a:pt x="3061" y="15552"/>
                  <a:pt x="3036" y="15552"/>
                  <a:pt x="3036" y="15552"/>
                </a:cubicBezTo>
                <a:cubicBezTo>
                  <a:pt x="3011" y="15552"/>
                  <a:pt x="2986" y="15552"/>
                  <a:pt x="2986" y="15552"/>
                </a:cubicBezTo>
                <a:cubicBezTo>
                  <a:pt x="2986" y="15480"/>
                  <a:pt x="2986" y="15480"/>
                  <a:pt x="2986" y="15408"/>
                </a:cubicBezTo>
                <a:cubicBezTo>
                  <a:pt x="2986" y="15264"/>
                  <a:pt x="3011" y="15120"/>
                  <a:pt x="3011" y="14976"/>
                </a:cubicBezTo>
                <a:cubicBezTo>
                  <a:pt x="3011" y="14832"/>
                  <a:pt x="3036" y="14688"/>
                  <a:pt x="3036" y="14544"/>
                </a:cubicBezTo>
                <a:cubicBezTo>
                  <a:pt x="3036" y="14400"/>
                  <a:pt x="3036" y="14256"/>
                  <a:pt x="3061" y="14040"/>
                </a:cubicBezTo>
                <a:cubicBezTo>
                  <a:pt x="3061" y="13896"/>
                  <a:pt x="3061" y="13680"/>
                  <a:pt x="3061" y="13536"/>
                </a:cubicBezTo>
                <a:cubicBezTo>
                  <a:pt x="3061" y="13392"/>
                  <a:pt x="3061" y="13248"/>
                  <a:pt x="3061" y="13032"/>
                </a:cubicBezTo>
                <a:cubicBezTo>
                  <a:pt x="3061" y="12672"/>
                  <a:pt x="3061" y="12312"/>
                  <a:pt x="3036" y="11952"/>
                </a:cubicBezTo>
                <a:cubicBezTo>
                  <a:pt x="3036" y="11592"/>
                  <a:pt x="3011" y="11160"/>
                  <a:pt x="3011" y="10800"/>
                </a:cubicBezTo>
                <a:cubicBezTo>
                  <a:pt x="3011" y="10440"/>
                  <a:pt x="3011" y="10080"/>
                  <a:pt x="2986" y="9720"/>
                </a:cubicBezTo>
                <a:cubicBezTo>
                  <a:pt x="2986" y="9216"/>
                  <a:pt x="2986" y="8639"/>
                  <a:pt x="2961" y="8135"/>
                </a:cubicBezTo>
                <a:cubicBezTo>
                  <a:pt x="2961" y="7847"/>
                  <a:pt x="2961" y="7559"/>
                  <a:pt x="2937" y="7271"/>
                </a:cubicBezTo>
                <a:cubicBezTo>
                  <a:pt x="2937" y="6983"/>
                  <a:pt x="2912" y="6767"/>
                  <a:pt x="2912" y="6479"/>
                </a:cubicBezTo>
                <a:cubicBezTo>
                  <a:pt x="2912" y="6263"/>
                  <a:pt x="2912" y="6047"/>
                  <a:pt x="2912" y="5903"/>
                </a:cubicBezTo>
                <a:cubicBezTo>
                  <a:pt x="2912" y="5687"/>
                  <a:pt x="2912" y="5399"/>
                  <a:pt x="2912" y="5183"/>
                </a:cubicBezTo>
                <a:cubicBezTo>
                  <a:pt x="2912" y="5039"/>
                  <a:pt x="2912" y="4967"/>
                  <a:pt x="2912" y="4823"/>
                </a:cubicBezTo>
                <a:cubicBezTo>
                  <a:pt x="2912" y="4679"/>
                  <a:pt x="2912" y="4607"/>
                  <a:pt x="2912" y="4463"/>
                </a:cubicBezTo>
                <a:cubicBezTo>
                  <a:pt x="2912" y="4463"/>
                  <a:pt x="2912" y="4463"/>
                  <a:pt x="2912" y="4463"/>
                </a:cubicBezTo>
                <a:cubicBezTo>
                  <a:pt x="2912" y="4391"/>
                  <a:pt x="2937" y="4319"/>
                  <a:pt x="2937" y="4319"/>
                </a:cubicBezTo>
                <a:cubicBezTo>
                  <a:pt x="2937" y="4247"/>
                  <a:pt x="2937" y="4175"/>
                  <a:pt x="2912" y="4103"/>
                </a:cubicBezTo>
                <a:cubicBezTo>
                  <a:pt x="2912" y="4103"/>
                  <a:pt x="2887" y="4031"/>
                  <a:pt x="2887" y="4031"/>
                </a:cubicBezTo>
                <a:cubicBezTo>
                  <a:pt x="2887" y="4031"/>
                  <a:pt x="2887" y="4031"/>
                  <a:pt x="2862" y="3959"/>
                </a:cubicBezTo>
                <a:cubicBezTo>
                  <a:pt x="2862" y="3887"/>
                  <a:pt x="2862" y="3887"/>
                  <a:pt x="2862" y="3815"/>
                </a:cubicBezTo>
                <a:cubicBezTo>
                  <a:pt x="2862" y="3815"/>
                  <a:pt x="2862" y="3743"/>
                  <a:pt x="2862" y="3743"/>
                </a:cubicBezTo>
                <a:cubicBezTo>
                  <a:pt x="2862" y="3743"/>
                  <a:pt x="2862" y="3743"/>
                  <a:pt x="2887" y="3743"/>
                </a:cubicBezTo>
                <a:cubicBezTo>
                  <a:pt x="2912" y="3743"/>
                  <a:pt x="2937" y="3743"/>
                  <a:pt x="2961" y="3815"/>
                </a:cubicBezTo>
                <a:cubicBezTo>
                  <a:pt x="2986" y="3815"/>
                  <a:pt x="3011" y="3815"/>
                  <a:pt x="3036" y="3815"/>
                </a:cubicBezTo>
                <a:cubicBezTo>
                  <a:pt x="3086" y="3815"/>
                  <a:pt x="3111" y="3815"/>
                  <a:pt x="3161" y="3815"/>
                </a:cubicBezTo>
                <a:cubicBezTo>
                  <a:pt x="3260" y="3815"/>
                  <a:pt x="3335" y="3815"/>
                  <a:pt x="3434" y="3815"/>
                </a:cubicBezTo>
                <a:cubicBezTo>
                  <a:pt x="3584" y="3815"/>
                  <a:pt x="3758" y="3815"/>
                  <a:pt x="3907" y="3815"/>
                </a:cubicBezTo>
                <a:cubicBezTo>
                  <a:pt x="4081" y="3815"/>
                  <a:pt x="4256" y="3815"/>
                  <a:pt x="4430" y="3815"/>
                </a:cubicBezTo>
                <a:cubicBezTo>
                  <a:pt x="4604" y="3815"/>
                  <a:pt x="4753" y="3815"/>
                  <a:pt x="4927" y="3815"/>
                </a:cubicBezTo>
                <a:cubicBezTo>
                  <a:pt x="5002" y="3815"/>
                  <a:pt x="5077" y="3815"/>
                  <a:pt x="5176" y="3815"/>
                </a:cubicBezTo>
                <a:cubicBezTo>
                  <a:pt x="5276" y="3815"/>
                  <a:pt x="5375" y="3815"/>
                  <a:pt x="5475" y="3815"/>
                </a:cubicBezTo>
                <a:cubicBezTo>
                  <a:pt x="5624" y="3815"/>
                  <a:pt x="5798" y="3815"/>
                  <a:pt x="5948" y="3743"/>
                </a:cubicBezTo>
                <a:cubicBezTo>
                  <a:pt x="6122" y="3743"/>
                  <a:pt x="6296" y="3671"/>
                  <a:pt x="6445" y="3671"/>
                </a:cubicBezTo>
                <a:cubicBezTo>
                  <a:pt x="6620" y="3599"/>
                  <a:pt x="6819" y="3599"/>
                  <a:pt x="6993" y="3527"/>
                </a:cubicBezTo>
                <a:cubicBezTo>
                  <a:pt x="7067" y="3527"/>
                  <a:pt x="7142" y="3527"/>
                  <a:pt x="7217" y="3455"/>
                </a:cubicBezTo>
                <a:cubicBezTo>
                  <a:pt x="7267" y="3455"/>
                  <a:pt x="7341" y="3455"/>
                  <a:pt x="7391" y="3455"/>
                </a:cubicBezTo>
                <a:cubicBezTo>
                  <a:pt x="7565" y="3455"/>
                  <a:pt x="7739" y="3383"/>
                  <a:pt x="7914" y="3383"/>
                </a:cubicBezTo>
                <a:cubicBezTo>
                  <a:pt x="8038" y="3383"/>
                  <a:pt x="8137" y="3383"/>
                  <a:pt x="8262" y="3312"/>
                </a:cubicBezTo>
                <a:cubicBezTo>
                  <a:pt x="8262" y="3312"/>
                  <a:pt x="8262" y="3312"/>
                  <a:pt x="8287" y="3312"/>
                </a:cubicBezTo>
                <a:cubicBezTo>
                  <a:pt x="8337" y="3312"/>
                  <a:pt x="8361" y="3312"/>
                  <a:pt x="8411" y="3312"/>
                </a:cubicBezTo>
                <a:cubicBezTo>
                  <a:pt x="8486" y="3312"/>
                  <a:pt x="8561" y="3312"/>
                  <a:pt x="8635" y="3312"/>
                </a:cubicBezTo>
                <a:cubicBezTo>
                  <a:pt x="8710" y="3312"/>
                  <a:pt x="8784" y="3312"/>
                  <a:pt x="8859" y="3312"/>
                </a:cubicBezTo>
                <a:cubicBezTo>
                  <a:pt x="9008" y="3312"/>
                  <a:pt x="9183" y="3312"/>
                  <a:pt x="9332" y="3312"/>
                </a:cubicBezTo>
                <a:cubicBezTo>
                  <a:pt x="9506" y="3312"/>
                  <a:pt x="9680" y="3312"/>
                  <a:pt x="9855" y="3312"/>
                </a:cubicBezTo>
                <a:cubicBezTo>
                  <a:pt x="9954" y="3312"/>
                  <a:pt x="10054" y="3312"/>
                  <a:pt x="10128" y="3312"/>
                </a:cubicBezTo>
                <a:cubicBezTo>
                  <a:pt x="10203" y="3312"/>
                  <a:pt x="10302" y="3312"/>
                  <a:pt x="10377" y="3312"/>
                </a:cubicBezTo>
                <a:cubicBezTo>
                  <a:pt x="10551" y="3312"/>
                  <a:pt x="10726" y="3312"/>
                  <a:pt x="10900" y="3240"/>
                </a:cubicBezTo>
                <a:cubicBezTo>
                  <a:pt x="10974" y="3240"/>
                  <a:pt x="11049" y="3240"/>
                  <a:pt x="11099" y="3240"/>
                </a:cubicBezTo>
                <a:cubicBezTo>
                  <a:pt x="11173" y="3240"/>
                  <a:pt x="11248" y="3240"/>
                  <a:pt x="11323" y="3240"/>
                </a:cubicBezTo>
                <a:cubicBezTo>
                  <a:pt x="11497" y="3240"/>
                  <a:pt x="11671" y="3240"/>
                  <a:pt x="11845" y="3240"/>
                </a:cubicBezTo>
                <a:cubicBezTo>
                  <a:pt x="11920" y="3240"/>
                  <a:pt x="11995" y="3240"/>
                  <a:pt x="12094" y="3240"/>
                </a:cubicBezTo>
                <a:cubicBezTo>
                  <a:pt x="12194" y="3240"/>
                  <a:pt x="12293" y="3240"/>
                  <a:pt x="12418" y="3312"/>
                </a:cubicBezTo>
                <a:cubicBezTo>
                  <a:pt x="12741" y="3383"/>
                  <a:pt x="13065" y="3383"/>
                  <a:pt x="13388" y="3383"/>
                </a:cubicBezTo>
                <a:cubicBezTo>
                  <a:pt x="13712" y="3383"/>
                  <a:pt x="14060" y="3455"/>
                  <a:pt x="14384" y="3455"/>
                </a:cubicBezTo>
                <a:cubicBezTo>
                  <a:pt x="14558" y="3455"/>
                  <a:pt x="14757" y="3455"/>
                  <a:pt x="14931" y="3527"/>
                </a:cubicBezTo>
                <a:cubicBezTo>
                  <a:pt x="15080" y="3527"/>
                  <a:pt x="15255" y="3527"/>
                  <a:pt x="15404" y="3599"/>
                </a:cubicBezTo>
                <a:cubicBezTo>
                  <a:pt x="15727" y="3671"/>
                  <a:pt x="16051" y="3671"/>
                  <a:pt x="16399" y="3671"/>
                </a:cubicBezTo>
                <a:cubicBezTo>
                  <a:pt x="16573" y="3671"/>
                  <a:pt x="16748" y="3671"/>
                  <a:pt x="16922" y="3743"/>
                </a:cubicBezTo>
                <a:cubicBezTo>
                  <a:pt x="17021" y="3743"/>
                  <a:pt x="17096" y="3743"/>
                  <a:pt x="17196" y="3815"/>
                </a:cubicBezTo>
                <a:cubicBezTo>
                  <a:pt x="17196" y="3815"/>
                  <a:pt x="17220" y="3815"/>
                  <a:pt x="17220" y="3815"/>
                </a:cubicBezTo>
                <a:cubicBezTo>
                  <a:pt x="17295" y="3815"/>
                  <a:pt x="17370" y="3815"/>
                  <a:pt x="17444" y="3815"/>
                </a:cubicBezTo>
                <a:cubicBezTo>
                  <a:pt x="17619" y="3815"/>
                  <a:pt x="17768" y="3815"/>
                  <a:pt x="17942" y="3815"/>
                </a:cubicBezTo>
                <a:cubicBezTo>
                  <a:pt x="18017" y="3815"/>
                  <a:pt x="18067" y="3815"/>
                  <a:pt x="18141" y="3815"/>
                </a:cubicBezTo>
                <a:cubicBezTo>
                  <a:pt x="18141" y="3815"/>
                  <a:pt x="18141" y="3815"/>
                  <a:pt x="18141" y="3887"/>
                </a:cubicBezTo>
                <a:cubicBezTo>
                  <a:pt x="18141" y="3887"/>
                  <a:pt x="18141" y="3959"/>
                  <a:pt x="18141" y="3959"/>
                </a:cubicBezTo>
                <a:cubicBezTo>
                  <a:pt x="18141" y="4031"/>
                  <a:pt x="18141" y="4031"/>
                  <a:pt x="18141" y="4103"/>
                </a:cubicBezTo>
                <a:cubicBezTo>
                  <a:pt x="18141" y="4175"/>
                  <a:pt x="18141" y="4247"/>
                  <a:pt x="18141" y="4319"/>
                </a:cubicBezTo>
                <a:cubicBezTo>
                  <a:pt x="18141" y="4391"/>
                  <a:pt x="18141" y="4535"/>
                  <a:pt x="18141" y="4607"/>
                </a:cubicBezTo>
                <a:cubicBezTo>
                  <a:pt x="18141" y="4823"/>
                  <a:pt x="18141" y="5111"/>
                  <a:pt x="18141" y="5327"/>
                </a:cubicBezTo>
                <a:cubicBezTo>
                  <a:pt x="18141" y="5327"/>
                  <a:pt x="18116" y="5327"/>
                  <a:pt x="18116" y="5327"/>
                </a:cubicBezTo>
                <a:cubicBezTo>
                  <a:pt x="18116" y="5327"/>
                  <a:pt x="18116" y="5327"/>
                  <a:pt x="18116" y="5327"/>
                </a:cubicBezTo>
                <a:cubicBezTo>
                  <a:pt x="18116" y="5327"/>
                  <a:pt x="18116" y="5327"/>
                  <a:pt x="18116" y="5327"/>
                </a:cubicBezTo>
                <a:cubicBezTo>
                  <a:pt x="18091" y="5327"/>
                  <a:pt x="18091" y="5399"/>
                  <a:pt x="18116" y="5399"/>
                </a:cubicBezTo>
                <a:cubicBezTo>
                  <a:pt x="18116" y="5399"/>
                  <a:pt x="18141" y="5399"/>
                  <a:pt x="18141" y="5399"/>
                </a:cubicBezTo>
                <a:cubicBezTo>
                  <a:pt x="18141" y="5615"/>
                  <a:pt x="18141" y="5831"/>
                  <a:pt x="18141" y="6119"/>
                </a:cubicBezTo>
                <a:cubicBezTo>
                  <a:pt x="18141" y="6335"/>
                  <a:pt x="18141" y="6479"/>
                  <a:pt x="18141" y="6695"/>
                </a:cubicBezTo>
                <a:cubicBezTo>
                  <a:pt x="18141" y="6695"/>
                  <a:pt x="18141" y="6767"/>
                  <a:pt x="18141" y="6767"/>
                </a:cubicBezTo>
                <a:cubicBezTo>
                  <a:pt x="18141" y="6983"/>
                  <a:pt x="18116" y="7127"/>
                  <a:pt x="18116" y="7343"/>
                </a:cubicBezTo>
                <a:cubicBezTo>
                  <a:pt x="18116" y="7775"/>
                  <a:pt x="18091" y="8207"/>
                  <a:pt x="18091" y="8639"/>
                </a:cubicBezTo>
                <a:cubicBezTo>
                  <a:pt x="18067" y="9431"/>
                  <a:pt x="18067" y="10151"/>
                  <a:pt x="18042" y="10943"/>
                </a:cubicBezTo>
                <a:cubicBezTo>
                  <a:pt x="18042" y="11303"/>
                  <a:pt x="18017" y="11735"/>
                  <a:pt x="18017" y="12095"/>
                </a:cubicBezTo>
                <a:cubicBezTo>
                  <a:pt x="18017" y="12455"/>
                  <a:pt x="18017" y="12887"/>
                  <a:pt x="18017" y="13247"/>
                </a:cubicBezTo>
                <a:cubicBezTo>
                  <a:pt x="18017" y="13535"/>
                  <a:pt x="18017" y="13751"/>
                  <a:pt x="18017" y="14039"/>
                </a:cubicBezTo>
                <a:cubicBezTo>
                  <a:pt x="18017" y="14183"/>
                  <a:pt x="18017" y="14327"/>
                  <a:pt x="18017" y="14399"/>
                </a:cubicBezTo>
                <a:cubicBezTo>
                  <a:pt x="18017" y="14471"/>
                  <a:pt x="18017" y="14543"/>
                  <a:pt x="18017" y="14543"/>
                </a:cubicBezTo>
                <a:cubicBezTo>
                  <a:pt x="18017" y="14615"/>
                  <a:pt x="18017" y="14759"/>
                  <a:pt x="18017" y="14903"/>
                </a:cubicBezTo>
                <a:cubicBezTo>
                  <a:pt x="18017" y="15048"/>
                  <a:pt x="18042" y="15119"/>
                  <a:pt x="18067" y="15192"/>
                </a:cubicBezTo>
                <a:cubicBezTo>
                  <a:pt x="18116" y="15336"/>
                  <a:pt x="18166" y="15408"/>
                  <a:pt x="18216" y="15408"/>
                </a:cubicBezTo>
                <a:cubicBezTo>
                  <a:pt x="18266" y="15408"/>
                  <a:pt x="18291" y="15408"/>
                  <a:pt x="18340" y="15336"/>
                </a:cubicBezTo>
                <a:cubicBezTo>
                  <a:pt x="18365" y="15336"/>
                  <a:pt x="18365" y="15264"/>
                  <a:pt x="18390" y="15264"/>
                </a:cubicBezTo>
                <a:cubicBezTo>
                  <a:pt x="18415" y="15192"/>
                  <a:pt x="18440" y="15120"/>
                  <a:pt x="18465" y="14976"/>
                </a:cubicBezTo>
                <a:cubicBezTo>
                  <a:pt x="18465" y="14904"/>
                  <a:pt x="18490" y="14832"/>
                  <a:pt x="18490" y="14760"/>
                </a:cubicBezTo>
                <a:cubicBezTo>
                  <a:pt x="18490" y="14688"/>
                  <a:pt x="18490" y="14688"/>
                  <a:pt x="18490" y="14616"/>
                </a:cubicBezTo>
                <a:cubicBezTo>
                  <a:pt x="18490" y="14544"/>
                  <a:pt x="18490" y="14472"/>
                  <a:pt x="18490" y="14400"/>
                </a:cubicBezTo>
                <a:cubicBezTo>
                  <a:pt x="18490" y="14256"/>
                  <a:pt x="18490" y="14040"/>
                  <a:pt x="18490" y="13895"/>
                </a:cubicBezTo>
                <a:cubicBezTo>
                  <a:pt x="18490" y="13535"/>
                  <a:pt x="18490" y="13104"/>
                  <a:pt x="18490" y="12743"/>
                </a:cubicBezTo>
                <a:cubicBezTo>
                  <a:pt x="18490" y="12383"/>
                  <a:pt x="18490" y="11951"/>
                  <a:pt x="18490" y="11591"/>
                </a:cubicBezTo>
                <a:cubicBezTo>
                  <a:pt x="18490" y="11160"/>
                  <a:pt x="18490" y="10799"/>
                  <a:pt x="18514" y="10367"/>
                </a:cubicBezTo>
                <a:cubicBezTo>
                  <a:pt x="18514" y="10007"/>
                  <a:pt x="18514" y="9647"/>
                  <a:pt x="18539" y="9215"/>
                </a:cubicBezTo>
                <a:cubicBezTo>
                  <a:pt x="18539" y="8783"/>
                  <a:pt x="18539" y="8423"/>
                  <a:pt x="18539" y="7991"/>
                </a:cubicBezTo>
                <a:cubicBezTo>
                  <a:pt x="18539" y="7775"/>
                  <a:pt x="18539" y="7631"/>
                  <a:pt x="18539" y="7415"/>
                </a:cubicBezTo>
                <a:cubicBezTo>
                  <a:pt x="18539" y="7415"/>
                  <a:pt x="18564" y="7415"/>
                  <a:pt x="18564" y="7415"/>
                </a:cubicBezTo>
                <a:cubicBezTo>
                  <a:pt x="18564" y="7415"/>
                  <a:pt x="18589" y="7415"/>
                  <a:pt x="18589" y="7415"/>
                </a:cubicBezTo>
                <a:cubicBezTo>
                  <a:pt x="18614" y="7415"/>
                  <a:pt x="18614" y="7415"/>
                  <a:pt x="18639" y="7415"/>
                </a:cubicBezTo>
                <a:cubicBezTo>
                  <a:pt x="18664" y="7415"/>
                  <a:pt x="18714" y="7487"/>
                  <a:pt x="18738" y="7487"/>
                </a:cubicBezTo>
                <a:cubicBezTo>
                  <a:pt x="18763" y="7487"/>
                  <a:pt x="18788" y="7487"/>
                  <a:pt x="18813" y="7487"/>
                </a:cubicBezTo>
                <a:cubicBezTo>
                  <a:pt x="18838" y="7487"/>
                  <a:pt x="18863" y="7487"/>
                  <a:pt x="18888" y="7487"/>
                </a:cubicBezTo>
                <a:cubicBezTo>
                  <a:pt x="18987" y="7487"/>
                  <a:pt x="19087" y="7487"/>
                  <a:pt x="19186" y="7487"/>
                </a:cubicBezTo>
                <a:cubicBezTo>
                  <a:pt x="19286" y="7487"/>
                  <a:pt x="19410" y="7487"/>
                  <a:pt x="19510" y="7487"/>
                </a:cubicBezTo>
                <a:cubicBezTo>
                  <a:pt x="19609" y="7487"/>
                  <a:pt x="19709" y="7487"/>
                  <a:pt x="19808" y="7487"/>
                </a:cubicBezTo>
                <a:cubicBezTo>
                  <a:pt x="19883" y="7487"/>
                  <a:pt x="19983" y="7487"/>
                  <a:pt x="20057" y="7487"/>
                </a:cubicBezTo>
                <a:cubicBezTo>
                  <a:pt x="20032" y="7631"/>
                  <a:pt x="19983" y="7775"/>
                  <a:pt x="19983" y="7919"/>
                </a:cubicBezTo>
                <a:cubicBezTo>
                  <a:pt x="19983" y="7991"/>
                  <a:pt x="19958" y="8063"/>
                  <a:pt x="19983" y="8207"/>
                </a:cubicBezTo>
                <a:cubicBezTo>
                  <a:pt x="19983" y="8279"/>
                  <a:pt x="20007" y="8351"/>
                  <a:pt x="20032" y="8423"/>
                </a:cubicBezTo>
                <a:cubicBezTo>
                  <a:pt x="20032" y="8423"/>
                  <a:pt x="20057" y="8495"/>
                  <a:pt x="20057" y="8495"/>
                </a:cubicBezTo>
                <a:cubicBezTo>
                  <a:pt x="20057" y="8567"/>
                  <a:pt x="20032" y="8567"/>
                  <a:pt x="20032" y="8639"/>
                </a:cubicBezTo>
                <a:cubicBezTo>
                  <a:pt x="20007" y="8711"/>
                  <a:pt x="20007" y="8855"/>
                  <a:pt x="19983" y="8927"/>
                </a:cubicBezTo>
                <a:cubicBezTo>
                  <a:pt x="19958" y="8999"/>
                  <a:pt x="19958" y="9143"/>
                  <a:pt x="19933" y="9215"/>
                </a:cubicBezTo>
                <a:cubicBezTo>
                  <a:pt x="19908" y="9359"/>
                  <a:pt x="19883" y="9575"/>
                  <a:pt x="19858" y="9719"/>
                </a:cubicBezTo>
                <a:cubicBezTo>
                  <a:pt x="19833" y="9935"/>
                  <a:pt x="19808" y="10079"/>
                  <a:pt x="19784" y="10295"/>
                </a:cubicBezTo>
                <a:cubicBezTo>
                  <a:pt x="19734" y="10727"/>
                  <a:pt x="19709" y="11160"/>
                  <a:pt x="19684" y="11591"/>
                </a:cubicBezTo>
                <a:cubicBezTo>
                  <a:pt x="19684" y="11663"/>
                  <a:pt x="19684" y="11736"/>
                  <a:pt x="19684" y="11807"/>
                </a:cubicBezTo>
                <a:cubicBezTo>
                  <a:pt x="19684" y="11807"/>
                  <a:pt x="19684" y="11879"/>
                  <a:pt x="19684" y="11879"/>
                </a:cubicBezTo>
                <a:cubicBezTo>
                  <a:pt x="19684" y="11951"/>
                  <a:pt x="19684" y="12095"/>
                  <a:pt x="19684" y="12167"/>
                </a:cubicBezTo>
                <a:cubicBezTo>
                  <a:pt x="19684" y="12312"/>
                  <a:pt x="19709" y="12383"/>
                  <a:pt x="19734" y="12527"/>
                </a:cubicBezTo>
                <a:cubicBezTo>
                  <a:pt x="19759" y="12672"/>
                  <a:pt x="19759" y="12816"/>
                  <a:pt x="19783" y="12959"/>
                </a:cubicBezTo>
                <a:cubicBezTo>
                  <a:pt x="19783" y="13031"/>
                  <a:pt x="19808" y="13104"/>
                  <a:pt x="19808" y="13248"/>
                </a:cubicBezTo>
                <a:cubicBezTo>
                  <a:pt x="19833" y="13392"/>
                  <a:pt x="19833" y="13464"/>
                  <a:pt x="19858" y="13608"/>
                </a:cubicBezTo>
                <a:cubicBezTo>
                  <a:pt x="19883" y="13752"/>
                  <a:pt x="19908" y="13824"/>
                  <a:pt x="19933" y="13968"/>
                </a:cubicBezTo>
                <a:cubicBezTo>
                  <a:pt x="19933" y="13968"/>
                  <a:pt x="19933" y="14040"/>
                  <a:pt x="19958" y="14040"/>
                </a:cubicBezTo>
                <a:cubicBezTo>
                  <a:pt x="19958" y="14111"/>
                  <a:pt x="19983" y="14184"/>
                  <a:pt x="19983" y="14184"/>
                </a:cubicBezTo>
                <a:cubicBezTo>
                  <a:pt x="20007" y="14328"/>
                  <a:pt x="20007" y="14472"/>
                  <a:pt x="20032" y="14688"/>
                </a:cubicBezTo>
                <a:cubicBezTo>
                  <a:pt x="20057" y="14832"/>
                  <a:pt x="20057" y="14976"/>
                  <a:pt x="20082" y="15120"/>
                </a:cubicBezTo>
                <a:cubicBezTo>
                  <a:pt x="20107" y="15336"/>
                  <a:pt x="20132" y="15552"/>
                  <a:pt x="20157" y="15768"/>
                </a:cubicBezTo>
                <a:cubicBezTo>
                  <a:pt x="20206" y="16128"/>
                  <a:pt x="20231" y="16488"/>
                  <a:pt x="20281" y="16848"/>
                </a:cubicBezTo>
                <a:cubicBezTo>
                  <a:pt x="20306" y="16992"/>
                  <a:pt x="20306" y="17136"/>
                  <a:pt x="20331" y="17280"/>
                </a:cubicBezTo>
                <a:cubicBezTo>
                  <a:pt x="20356" y="17424"/>
                  <a:pt x="20356" y="17640"/>
                  <a:pt x="20381" y="17784"/>
                </a:cubicBezTo>
                <a:cubicBezTo>
                  <a:pt x="20406" y="18000"/>
                  <a:pt x="20406" y="18144"/>
                  <a:pt x="20430" y="18360"/>
                </a:cubicBezTo>
                <a:cubicBezTo>
                  <a:pt x="20206" y="18360"/>
                  <a:pt x="20157" y="18360"/>
                  <a:pt x="20107" y="18360"/>
                </a:cubicBezTo>
                <a:close/>
                <a:moveTo>
                  <a:pt x="20356" y="15552"/>
                </a:moveTo>
                <a:cubicBezTo>
                  <a:pt x="20331" y="15408"/>
                  <a:pt x="20306" y="15192"/>
                  <a:pt x="20256" y="15048"/>
                </a:cubicBezTo>
                <a:cubicBezTo>
                  <a:pt x="20231" y="14904"/>
                  <a:pt x="20206" y="14688"/>
                  <a:pt x="20157" y="14544"/>
                </a:cubicBezTo>
                <a:cubicBezTo>
                  <a:pt x="20132" y="14472"/>
                  <a:pt x="20107" y="14328"/>
                  <a:pt x="20107" y="14256"/>
                </a:cubicBezTo>
                <a:cubicBezTo>
                  <a:pt x="20132" y="14184"/>
                  <a:pt x="20157" y="14112"/>
                  <a:pt x="20182" y="14040"/>
                </a:cubicBezTo>
                <a:cubicBezTo>
                  <a:pt x="20206" y="13968"/>
                  <a:pt x="20231" y="13896"/>
                  <a:pt x="20256" y="13824"/>
                </a:cubicBezTo>
                <a:cubicBezTo>
                  <a:pt x="20281" y="13752"/>
                  <a:pt x="20281" y="13680"/>
                  <a:pt x="20306" y="13608"/>
                </a:cubicBezTo>
                <a:cubicBezTo>
                  <a:pt x="20331" y="13536"/>
                  <a:pt x="20356" y="13392"/>
                  <a:pt x="20406" y="13320"/>
                </a:cubicBezTo>
                <a:cubicBezTo>
                  <a:pt x="20430" y="13248"/>
                  <a:pt x="20455" y="13176"/>
                  <a:pt x="20455" y="13104"/>
                </a:cubicBezTo>
                <a:cubicBezTo>
                  <a:pt x="20480" y="13032"/>
                  <a:pt x="20480" y="12960"/>
                  <a:pt x="20505" y="12888"/>
                </a:cubicBezTo>
                <a:cubicBezTo>
                  <a:pt x="20530" y="12816"/>
                  <a:pt x="20555" y="12672"/>
                  <a:pt x="20605" y="12600"/>
                </a:cubicBezTo>
                <a:cubicBezTo>
                  <a:pt x="20605" y="12600"/>
                  <a:pt x="20605" y="12600"/>
                  <a:pt x="20605" y="12600"/>
                </a:cubicBezTo>
                <a:cubicBezTo>
                  <a:pt x="20605" y="12600"/>
                  <a:pt x="20605" y="12672"/>
                  <a:pt x="20605" y="12672"/>
                </a:cubicBezTo>
                <a:cubicBezTo>
                  <a:pt x="20605" y="12744"/>
                  <a:pt x="20605" y="12816"/>
                  <a:pt x="20605" y="12888"/>
                </a:cubicBezTo>
                <a:cubicBezTo>
                  <a:pt x="20629" y="13104"/>
                  <a:pt x="20654" y="13248"/>
                  <a:pt x="20654" y="13464"/>
                </a:cubicBezTo>
                <a:cubicBezTo>
                  <a:pt x="20679" y="13608"/>
                  <a:pt x="20704" y="13752"/>
                  <a:pt x="20729" y="13968"/>
                </a:cubicBezTo>
                <a:cubicBezTo>
                  <a:pt x="20754" y="14040"/>
                  <a:pt x="20754" y="14112"/>
                  <a:pt x="20779" y="14256"/>
                </a:cubicBezTo>
                <a:cubicBezTo>
                  <a:pt x="20779" y="14328"/>
                  <a:pt x="20754" y="14328"/>
                  <a:pt x="20754" y="14400"/>
                </a:cubicBezTo>
                <a:cubicBezTo>
                  <a:pt x="20729" y="14544"/>
                  <a:pt x="20679" y="14616"/>
                  <a:pt x="20654" y="14760"/>
                </a:cubicBezTo>
                <a:cubicBezTo>
                  <a:pt x="20654" y="14760"/>
                  <a:pt x="20654" y="14760"/>
                  <a:pt x="20654" y="14760"/>
                </a:cubicBezTo>
                <a:cubicBezTo>
                  <a:pt x="20629" y="14832"/>
                  <a:pt x="20605" y="14904"/>
                  <a:pt x="20580" y="14976"/>
                </a:cubicBezTo>
                <a:cubicBezTo>
                  <a:pt x="20555" y="15048"/>
                  <a:pt x="20530" y="15120"/>
                  <a:pt x="20505" y="15192"/>
                </a:cubicBezTo>
                <a:cubicBezTo>
                  <a:pt x="20455" y="15336"/>
                  <a:pt x="20405" y="15480"/>
                  <a:pt x="20381" y="15624"/>
                </a:cubicBezTo>
                <a:cubicBezTo>
                  <a:pt x="20381" y="15480"/>
                  <a:pt x="20381" y="15552"/>
                  <a:pt x="20356" y="15552"/>
                </a:cubicBezTo>
                <a:close/>
                <a:moveTo>
                  <a:pt x="20580" y="16848"/>
                </a:moveTo>
                <a:cubicBezTo>
                  <a:pt x="20580" y="16776"/>
                  <a:pt x="20555" y="16704"/>
                  <a:pt x="20555" y="16632"/>
                </a:cubicBezTo>
                <a:cubicBezTo>
                  <a:pt x="20530" y="16560"/>
                  <a:pt x="20530" y="16416"/>
                  <a:pt x="20505" y="16344"/>
                </a:cubicBezTo>
                <a:cubicBezTo>
                  <a:pt x="20505" y="16272"/>
                  <a:pt x="20480" y="16200"/>
                  <a:pt x="20455" y="16128"/>
                </a:cubicBezTo>
                <a:cubicBezTo>
                  <a:pt x="20430" y="16056"/>
                  <a:pt x="20430" y="15912"/>
                  <a:pt x="20406" y="15840"/>
                </a:cubicBezTo>
                <a:cubicBezTo>
                  <a:pt x="20430" y="15768"/>
                  <a:pt x="20455" y="15624"/>
                  <a:pt x="20480" y="15552"/>
                </a:cubicBezTo>
                <a:cubicBezTo>
                  <a:pt x="20505" y="15480"/>
                  <a:pt x="20530" y="15336"/>
                  <a:pt x="20555" y="15264"/>
                </a:cubicBezTo>
                <a:cubicBezTo>
                  <a:pt x="20580" y="15192"/>
                  <a:pt x="20580" y="15120"/>
                  <a:pt x="20605" y="15120"/>
                </a:cubicBezTo>
                <a:cubicBezTo>
                  <a:pt x="20630" y="14976"/>
                  <a:pt x="20654" y="14904"/>
                  <a:pt x="20679" y="14760"/>
                </a:cubicBezTo>
                <a:cubicBezTo>
                  <a:pt x="20679" y="14688"/>
                  <a:pt x="20704" y="14688"/>
                  <a:pt x="20704" y="14616"/>
                </a:cubicBezTo>
                <a:cubicBezTo>
                  <a:pt x="20729" y="14472"/>
                  <a:pt x="20779" y="14400"/>
                  <a:pt x="20804" y="14256"/>
                </a:cubicBezTo>
                <a:cubicBezTo>
                  <a:pt x="20804" y="14256"/>
                  <a:pt x="20804" y="14256"/>
                  <a:pt x="20804" y="14256"/>
                </a:cubicBezTo>
                <a:cubicBezTo>
                  <a:pt x="20804" y="14328"/>
                  <a:pt x="20829" y="14328"/>
                  <a:pt x="20829" y="14400"/>
                </a:cubicBezTo>
                <a:cubicBezTo>
                  <a:pt x="20854" y="14472"/>
                  <a:pt x="20854" y="14544"/>
                  <a:pt x="20878" y="14616"/>
                </a:cubicBezTo>
                <a:cubicBezTo>
                  <a:pt x="20903" y="14760"/>
                  <a:pt x="20928" y="14904"/>
                  <a:pt x="20953" y="15120"/>
                </a:cubicBezTo>
                <a:cubicBezTo>
                  <a:pt x="20978" y="15336"/>
                  <a:pt x="21003" y="15480"/>
                  <a:pt x="21028" y="15696"/>
                </a:cubicBezTo>
                <a:cubicBezTo>
                  <a:pt x="21003" y="15768"/>
                  <a:pt x="21003" y="15768"/>
                  <a:pt x="20978" y="15840"/>
                </a:cubicBezTo>
                <a:cubicBezTo>
                  <a:pt x="20953" y="15912"/>
                  <a:pt x="20928" y="15984"/>
                  <a:pt x="20903" y="16056"/>
                </a:cubicBezTo>
                <a:cubicBezTo>
                  <a:pt x="20878" y="16128"/>
                  <a:pt x="20878" y="16128"/>
                  <a:pt x="20854" y="16200"/>
                </a:cubicBezTo>
                <a:cubicBezTo>
                  <a:pt x="20804" y="16344"/>
                  <a:pt x="20754" y="16416"/>
                  <a:pt x="20704" y="16560"/>
                </a:cubicBezTo>
                <a:cubicBezTo>
                  <a:pt x="20679" y="16632"/>
                  <a:pt x="20654" y="16704"/>
                  <a:pt x="20630" y="16704"/>
                </a:cubicBezTo>
                <a:cubicBezTo>
                  <a:pt x="20605" y="16776"/>
                  <a:pt x="20580" y="16848"/>
                  <a:pt x="20555" y="16920"/>
                </a:cubicBezTo>
                <a:cubicBezTo>
                  <a:pt x="20580" y="16776"/>
                  <a:pt x="20580" y="16776"/>
                  <a:pt x="20580" y="16848"/>
                </a:cubicBezTo>
                <a:close/>
                <a:moveTo>
                  <a:pt x="21102" y="16344"/>
                </a:moveTo>
                <a:cubicBezTo>
                  <a:pt x="21053" y="16416"/>
                  <a:pt x="21028" y="16488"/>
                  <a:pt x="20978" y="16632"/>
                </a:cubicBezTo>
                <a:cubicBezTo>
                  <a:pt x="20953" y="16704"/>
                  <a:pt x="20928" y="16776"/>
                  <a:pt x="20903" y="16848"/>
                </a:cubicBezTo>
                <a:cubicBezTo>
                  <a:pt x="20853" y="16992"/>
                  <a:pt x="20804" y="17136"/>
                  <a:pt x="20754" y="17208"/>
                </a:cubicBezTo>
                <a:cubicBezTo>
                  <a:pt x="20729" y="17280"/>
                  <a:pt x="20679" y="17352"/>
                  <a:pt x="20654" y="17496"/>
                </a:cubicBezTo>
                <a:cubicBezTo>
                  <a:pt x="20654" y="17424"/>
                  <a:pt x="20629" y="17352"/>
                  <a:pt x="20629" y="17208"/>
                </a:cubicBezTo>
                <a:cubicBezTo>
                  <a:pt x="20629" y="17208"/>
                  <a:pt x="20629" y="17136"/>
                  <a:pt x="20629" y="17136"/>
                </a:cubicBezTo>
                <a:cubicBezTo>
                  <a:pt x="20629" y="17136"/>
                  <a:pt x="20629" y="17136"/>
                  <a:pt x="20629" y="17136"/>
                </a:cubicBezTo>
                <a:cubicBezTo>
                  <a:pt x="20654" y="17064"/>
                  <a:pt x="20679" y="16920"/>
                  <a:pt x="20729" y="16848"/>
                </a:cubicBezTo>
                <a:cubicBezTo>
                  <a:pt x="20754" y="16776"/>
                  <a:pt x="20754" y="16776"/>
                  <a:pt x="20779" y="16704"/>
                </a:cubicBezTo>
                <a:cubicBezTo>
                  <a:pt x="20829" y="16560"/>
                  <a:pt x="20853" y="16416"/>
                  <a:pt x="20903" y="16344"/>
                </a:cubicBezTo>
                <a:cubicBezTo>
                  <a:pt x="20928" y="16272"/>
                  <a:pt x="20953" y="16200"/>
                  <a:pt x="20978" y="16056"/>
                </a:cubicBezTo>
                <a:cubicBezTo>
                  <a:pt x="20978" y="16056"/>
                  <a:pt x="20978" y="16056"/>
                  <a:pt x="20978" y="16056"/>
                </a:cubicBezTo>
                <a:cubicBezTo>
                  <a:pt x="20978" y="16056"/>
                  <a:pt x="20978" y="16056"/>
                  <a:pt x="20978" y="16056"/>
                </a:cubicBezTo>
                <a:cubicBezTo>
                  <a:pt x="20978" y="16056"/>
                  <a:pt x="20978" y="16056"/>
                  <a:pt x="20978" y="16056"/>
                </a:cubicBezTo>
                <a:cubicBezTo>
                  <a:pt x="20978" y="16056"/>
                  <a:pt x="20978" y="16056"/>
                  <a:pt x="20978" y="16056"/>
                </a:cubicBezTo>
                <a:cubicBezTo>
                  <a:pt x="21003" y="15984"/>
                  <a:pt x="21053" y="15840"/>
                  <a:pt x="21077" y="15768"/>
                </a:cubicBezTo>
                <a:cubicBezTo>
                  <a:pt x="21077" y="15768"/>
                  <a:pt x="21077" y="15768"/>
                  <a:pt x="21077" y="15768"/>
                </a:cubicBezTo>
                <a:cubicBezTo>
                  <a:pt x="21077" y="15768"/>
                  <a:pt x="21077" y="15768"/>
                  <a:pt x="21077" y="15768"/>
                </a:cubicBezTo>
                <a:cubicBezTo>
                  <a:pt x="21077" y="15840"/>
                  <a:pt x="21102" y="15912"/>
                  <a:pt x="21102" y="16056"/>
                </a:cubicBezTo>
                <a:cubicBezTo>
                  <a:pt x="21102" y="16128"/>
                  <a:pt x="21127" y="16272"/>
                  <a:pt x="21127" y="16344"/>
                </a:cubicBezTo>
                <a:cubicBezTo>
                  <a:pt x="21127" y="16272"/>
                  <a:pt x="21127" y="16272"/>
                  <a:pt x="21102" y="16344"/>
                </a:cubicBezTo>
                <a:cubicBezTo>
                  <a:pt x="21127" y="16344"/>
                  <a:pt x="21127" y="16344"/>
                  <a:pt x="21102" y="16344"/>
                </a:cubicBezTo>
                <a:close/>
              </a:path>
            </a:pathLst>
          </a:custGeom>
          <a:solidFill>
            <a:srgbClr val="DF361F"/>
          </a:solidFill>
          <a:ln w="12700">
            <a:solidFill>
              <a:srgbClr val="DF361F"/>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1" name="Shape">
            <a:extLst>
              <a:ext uri="{FF2B5EF4-FFF2-40B4-BE49-F238E27FC236}">
                <a16:creationId xmlns:a16="http://schemas.microsoft.com/office/drawing/2014/main" id="{CC438BBF-D314-4172-A15F-82358FC5A53A}"/>
              </a:ext>
            </a:extLst>
          </p:cNvPr>
          <p:cNvSpPr/>
          <p:nvPr/>
        </p:nvSpPr>
        <p:spPr>
          <a:xfrm>
            <a:off x="2287491" y="1589229"/>
            <a:ext cx="2904677" cy="1103102"/>
          </a:xfrm>
          <a:custGeom>
            <a:avLst/>
            <a:gdLst/>
            <a:ahLst/>
            <a:cxnLst>
              <a:cxn ang="0">
                <a:pos x="wd2" y="hd2"/>
              </a:cxn>
              <a:cxn ang="5400000">
                <a:pos x="wd2" y="hd2"/>
              </a:cxn>
              <a:cxn ang="10800000">
                <a:pos x="wd2" y="hd2"/>
              </a:cxn>
              <a:cxn ang="16200000">
                <a:pos x="wd2" y="hd2"/>
              </a:cxn>
            </a:cxnLst>
            <a:rect l="0" t="0" r="r" b="b"/>
            <a:pathLst>
              <a:path w="21572" h="21600" extrusionOk="0">
                <a:moveTo>
                  <a:pt x="21550" y="16056"/>
                </a:moveTo>
                <a:cubicBezTo>
                  <a:pt x="21525" y="15840"/>
                  <a:pt x="21500" y="15696"/>
                  <a:pt x="21476" y="15480"/>
                </a:cubicBezTo>
                <a:cubicBezTo>
                  <a:pt x="21451" y="15336"/>
                  <a:pt x="21426" y="15192"/>
                  <a:pt x="21401" y="15048"/>
                </a:cubicBezTo>
                <a:cubicBezTo>
                  <a:pt x="21376" y="14904"/>
                  <a:pt x="21351" y="14760"/>
                  <a:pt x="21326" y="14616"/>
                </a:cubicBezTo>
                <a:cubicBezTo>
                  <a:pt x="21326" y="14544"/>
                  <a:pt x="21301" y="14472"/>
                  <a:pt x="21301" y="14400"/>
                </a:cubicBezTo>
                <a:cubicBezTo>
                  <a:pt x="21301" y="14328"/>
                  <a:pt x="21276" y="14256"/>
                  <a:pt x="21276" y="14184"/>
                </a:cubicBezTo>
                <a:cubicBezTo>
                  <a:pt x="21276" y="14112"/>
                  <a:pt x="21252" y="14040"/>
                  <a:pt x="21252" y="13968"/>
                </a:cubicBezTo>
                <a:cubicBezTo>
                  <a:pt x="21252" y="13896"/>
                  <a:pt x="21227" y="13896"/>
                  <a:pt x="21227" y="13896"/>
                </a:cubicBezTo>
                <a:cubicBezTo>
                  <a:pt x="21227" y="13824"/>
                  <a:pt x="21202" y="13824"/>
                  <a:pt x="21202" y="13752"/>
                </a:cubicBezTo>
                <a:cubicBezTo>
                  <a:pt x="21177" y="13608"/>
                  <a:pt x="21127" y="13464"/>
                  <a:pt x="21102" y="13320"/>
                </a:cubicBezTo>
                <a:cubicBezTo>
                  <a:pt x="21077" y="13176"/>
                  <a:pt x="21028" y="13032"/>
                  <a:pt x="21003" y="12888"/>
                </a:cubicBezTo>
                <a:cubicBezTo>
                  <a:pt x="21003" y="12816"/>
                  <a:pt x="20978" y="12816"/>
                  <a:pt x="20978" y="12744"/>
                </a:cubicBezTo>
                <a:cubicBezTo>
                  <a:pt x="20978" y="12672"/>
                  <a:pt x="20953" y="12672"/>
                  <a:pt x="20953" y="12600"/>
                </a:cubicBezTo>
                <a:cubicBezTo>
                  <a:pt x="20928" y="12528"/>
                  <a:pt x="20903" y="12456"/>
                  <a:pt x="20878" y="12384"/>
                </a:cubicBezTo>
                <a:cubicBezTo>
                  <a:pt x="20853" y="12096"/>
                  <a:pt x="20829" y="11880"/>
                  <a:pt x="20804" y="11592"/>
                </a:cubicBezTo>
                <a:cubicBezTo>
                  <a:pt x="20804" y="11520"/>
                  <a:pt x="20779" y="11448"/>
                  <a:pt x="20779" y="11376"/>
                </a:cubicBezTo>
                <a:cubicBezTo>
                  <a:pt x="20804" y="11304"/>
                  <a:pt x="20804" y="11160"/>
                  <a:pt x="20804" y="11016"/>
                </a:cubicBezTo>
                <a:cubicBezTo>
                  <a:pt x="20804" y="10872"/>
                  <a:pt x="20779" y="10800"/>
                  <a:pt x="20754" y="10728"/>
                </a:cubicBezTo>
                <a:cubicBezTo>
                  <a:pt x="20754" y="10584"/>
                  <a:pt x="20729" y="10368"/>
                  <a:pt x="20729" y="10224"/>
                </a:cubicBezTo>
                <a:cubicBezTo>
                  <a:pt x="20729" y="10224"/>
                  <a:pt x="20729" y="10224"/>
                  <a:pt x="20729" y="10224"/>
                </a:cubicBezTo>
                <a:cubicBezTo>
                  <a:pt x="20729" y="10224"/>
                  <a:pt x="20729" y="10152"/>
                  <a:pt x="20729" y="10152"/>
                </a:cubicBezTo>
                <a:cubicBezTo>
                  <a:pt x="20754" y="9936"/>
                  <a:pt x="20754" y="9648"/>
                  <a:pt x="20754" y="9432"/>
                </a:cubicBezTo>
                <a:cubicBezTo>
                  <a:pt x="20754" y="9144"/>
                  <a:pt x="20779" y="8856"/>
                  <a:pt x="20779" y="8568"/>
                </a:cubicBezTo>
                <a:cubicBezTo>
                  <a:pt x="20804" y="8064"/>
                  <a:pt x="20804" y="7488"/>
                  <a:pt x="20829" y="6984"/>
                </a:cubicBezTo>
                <a:cubicBezTo>
                  <a:pt x="20829" y="6840"/>
                  <a:pt x="20829" y="6696"/>
                  <a:pt x="20829" y="6552"/>
                </a:cubicBezTo>
                <a:cubicBezTo>
                  <a:pt x="20829" y="6480"/>
                  <a:pt x="20829" y="6408"/>
                  <a:pt x="20829" y="6336"/>
                </a:cubicBezTo>
                <a:cubicBezTo>
                  <a:pt x="20829" y="6264"/>
                  <a:pt x="20829" y="6192"/>
                  <a:pt x="20829" y="6120"/>
                </a:cubicBezTo>
                <a:cubicBezTo>
                  <a:pt x="20829" y="5976"/>
                  <a:pt x="20829" y="5904"/>
                  <a:pt x="20829" y="5760"/>
                </a:cubicBezTo>
                <a:cubicBezTo>
                  <a:pt x="20829" y="5688"/>
                  <a:pt x="20829" y="5688"/>
                  <a:pt x="20829" y="5616"/>
                </a:cubicBezTo>
                <a:cubicBezTo>
                  <a:pt x="20829" y="5616"/>
                  <a:pt x="20829" y="5544"/>
                  <a:pt x="20829" y="5544"/>
                </a:cubicBezTo>
                <a:cubicBezTo>
                  <a:pt x="20853" y="5472"/>
                  <a:pt x="20878" y="5400"/>
                  <a:pt x="20878" y="5328"/>
                </a:cubicBezTo>
                <a:cubicBezTo>
                  <a:pt x="20878" y="5256"/>
                  <a:pt x="20878" y="5112"/>
                  <a:pt x="20878" y="5040"/>
                </a:cubicBezTo>
                <a:cubicBezTo>
                  <a:pt x="20853" y="4896"/>
                  <a:pt x="20804" y="4824"/>
                  <a:pt x="20779" y="4824"/>
                </a:cubicBezTo>
                <a:cubicBezTo>
                  <a:pt x="20779" y="4824"/>
                  <a:pt x="20779" y="4824"/>
                  <a:pt x="20779" y="4824"/>
                </a:cubicBezTo>
                <a:cubicBezTo>
                  <a:pt x="20754" y="4824"/>
                  <a:pt x="20729" y="4824"/>
                  <a:pt x="20704" y="4824"/>
                </a:cubicBezTo>
                <a:cubicBezTo>
                  <a:pt x="20629" y="4824"/>
                  <a:pt x="20580" y="4824"/>
                  <a:pt x="20505" y="4824"/>
                </a:cubicBezTo>
                <a:cubicBezTo>
                  <a:pt x="20480" y="4824"/>
                  <a:pt x="20430" y="4824"/>
                  <a:pt x="20405" y="4824"/>
                </a:cubicBezTo>
                <a:cubicBezTo>
                  <a:pt x="20381" y="4824"/>
                  <a:pt x="20381" y="4824"/>
                  <a:pt x="20356" y="4824"/>
                </a:cubicBezTo>
                <a:cubicBezTo>
                  <a:pt x="20281" y="4824"/>
                  <a:pt x="20206" y="4824"/>
                  <a:pt x="20157" y="4824"/>
                </a:cubicBezTo>
                <a:cubicBezTo>
                  <a:pt x="20132" y="4824"/>
                  <a:pt x="20107" y="4824"/>
                  <a:pt x="20057" y="4824"/>
                </a:cubicBezTo>
                <a:cubicBezTo>
                  <a:pt x="20007" y="4824"/>
                  <a:pt x="19958" y="4824"/>
                  <a:pt x="19908" y="4824"/>
                </a:cubicBezTo>
                <a:cubicBezTo>
                  <a:pt x="19858" y="4824"/>
                  <a:pt x="19783" y="4824"/>
                  <a:pt x="19734" y="4824"/>
                </a:cubicBezTo>
                <a:cubicBezTo>
                  <a:pt x="19659" y="4824"/>
                  <a:pt x="19584" y="4824"/>
                  <a:pt x="19510" y="4824"/>
                </a:cubicBezTo>
                <a:cubicBezTo>
                  <a:pt x="19410" y="4824"/>
                  <a:pt x="19335" y="4824"/>
                  <a:pt x="19236" y="4824"/>
                </a:cubicBezTo>
                <a:cubicBezTo>
                  <a:pt x="19161" y="4824"/>
                  <a:pt x="19087" y="4824"/>
                  <a:pt x="18987" y="4824"/>
                </a:cubicBezTo>
                <a:cubicBezTo>
                  <a:pt x="18987" y="4824"/>
                  <a:pt x="18987" y="4752"/>
                  <a:pt x="18987" y="4752"/>
                </a:cubicBezTo>
                <a:cubicBezTo>
                  <a:pt x="18987" y="4680"/>
                  <a:pt x="18987" y="4608"/>
                  <a:pt x="18987" y="4608"/>
                </a:cubicBezTo>
                <a:cubicBezTo>
                  <a:pt x="18987" y="4464"/>
                  <a:pt x="18987" y="4320"/>
                  <a:pt x="18987" y="4176"/>
                </a:cubicBezTo>
                <a:cubicBezTo>
                  <a:pt x="18987" y="4032"/>
                  <a:pt x="18987" y="3960"/>
                  <a:pt x="18987" y="3816"/>
                </a:cubicBezTo>
                <a:cubicBezTo>
                  <a:pt x="18987" y="3672"/>
                  <a:pt x="18987" y="3528"/>
                  <a:pt x="18962" y="3456"/>
                </a:cubicBezTo>
                <a:cubicBezTo>
                  <a:pt x="18962" y="3312"/>
                  <a:pt x="18937" y="3168"/>
                  <a:pt x="18937" y="3024"/>
                </a:cubicBezTo>
                <a:cubicBezTo>
                  <a:pt x="18937" y="2880"/>
                  <a:pt x="18937" y="2736"/>
                  <a:pt x="18937" y="2592"/>
                </a:cubicBezTo>
                <a:cubicBezTo>
                  <a:pt x="18937" y="2448"/>
                  <a:pt x="18937" y="2376"/>
                  <a:pt x="18937" y="2232"/>
                </a:cubicBezTo>
                <a:cubicBezTo>
                  <a:pt x="18937" y="2088"/>
                  <a:pt x="18937" y="1944"/>
                  <a:pt x="18912" y="1800"/>
                </a:cubicBezTo>
                <a:cubicBezTo>
                  <a:pt x="18912" y="1656"/>
                  <a:pt x="18912" y="1584"/>
                  <a:pt x="18888" y="1440"/>
                </a:cubicBezTo>
                <a:cubicBezTo>
                  <a:pt x="18888" y="1368"/>
                  <a:pt x="18888" y="1368"/>
                  <a:pt x="18888" y="1296"/>
                </a:cubicBezTo>
                <a:cubicBezTo>
                  <a:pt x="18888" y="1224"/>
                  <a:pt x="18888" y="1224"/>
                  <a:pt x="18863" y="1152"/>
                </a:cubicBezTo>
                <a:cubicBezTo>
                  <a:pt x="18863" y="1152"/>
                  <a:pt x="18863" y="1152"/>
                  <a:pt x="18863" y="1152"/>
                </a:cubicBezTo>
                <a:cubicBezTo>
                  <a:pt x="18863" y="1080"/>
                  <a:pt x="18838" y="1080"/>
                  <a:pt x="18813" y="1008"/>
                </a:cubicBezTo>
                <a:cubicBezTo>
                  <a:pt x="18813" y="1008"/>
                  <a:pt x="18813" y="936"/>
                  <a:pt x="18813" y="936"/>
                </a:cubicBezTo>
                <a:cubicBezTo>
                  <a:pt x="18813" y="936"/>
                  <a:pt x="18813" y="936"/>
                  <a:pt x="18813" y="936"/>
                </a:cubicBezTo>
                <a:cubicBezTo>
                  <a:pt x="18813" y="936"/>
                  <a:pt x="18813" y="936"/>
                  <a:pt x="18813" y="936"/>
                </a:cubicBezTo>
                <a:cubicBezTo>
                  <a:pt x="18813" y="936"/>
                  <a:pt x="18813" y="936"/>
                  <a:pt x="18813" y="936"/>
                </a:cubicBezTo>
                <a:cubicBezTo>
                  <a:pt x="18813" y="936"/>
                  <a:pt x="18788" y="936"/>
                  <a:pt x="18788" y="1008"/>
                </a:cubicBezTo>
                <a:cubicBezTo>
                  <a:pt x="18788" y="1008"/>
                  <a:pt x="18788" y="1008"/>
                  <a:pt x="18788" y="1008"/>
                </a:cubicBezTo>
                <a:cubicBezTo>
                  <a:pt x="18788" y="1008"/>
                  <a:pt x="18788" y="1008"/>
                  <a:pt x="18788" y="1008"/>
                </a:cubicBezTo>
                <a:cubicBezTo>
                  <a:pt x="18788" y="1008"/>
                  <a:pt x="18788" y="1008"/>
                  <a:pt x="18788" y="936"/>
                </a:cubicBezTo>
                <a:cubicBezTo>
                  <a:pt x="18813" y="936"/>
                  <a:pt x="18813" y="864"/>
                  <a:pt x="18838" y="864"/>
                </a:cubicBezTo>
                <a:cubicBezTo>
                  <a:pt x="18888" y="720"/>
                  <a:pt x="18888" y="504"/>
                  <a:pt x="18863" y="360"/>
                </a:cubicBezTo>
                <a:cubicBezTo>
                  <a:pt x="18838" y="288"/>
                  <a:pt x="18813" y="216"/>
                  <a:pt x="18763" y="144"/>
                </a:cubicBezTo>
                <a:cubicBezTo>
                  <a:pt x="18738" y="144"/>
                  <a:pt x="18713" y="72"/>
                  <a:pt x="18688" y="72"/>
                </a:cubicBezTo>
                <a:cubicBezTo>
                  <a:pt x="18688" y="72"/>
                  <a:pt x="18688" y="72"/>
                  <a:pt x="18664" y="72"/>
                </a:cubicBezTo>
                <a:cubicBezTo>
                  <a:pt x="18639" y="72"/>
                  <a:pt x="18639" y="72"/>
                  <a:pt x="18614" y="72"/>
                </a:cubicBezTo>
                <a:cubicBezTo>
                  <a:pt x="18589" y="72"/>
                  <a:pt x="18564" y="72"/>
                  <a:pt x="18564" y="72"/>
                </a:cubicBezTo>
                <a:cubicBezTo>
                  <a:pt x="18489" y="72"/>
                  <a:pt x="18415" y="72"/>
                  <a:pt x="18340" y="72"/>
                </a:cubicBezTo>
                <a:cubicBezTo>
                  <a:pt x="18191" y="72"/>
                  <a:pt x="18017" y="72"/>
                  <a:pt x="17867" y="72"/>
                </a:cubicBezTo>
                <a:cubicBezTo>
                  <a:pt x="17718" y="72"/>
                  <a:pt x="17544" y="72"/>
                  <a:pt x="17394" y="72"/>
                </a:cubicBezTo>
                <a:cubicBezTo>
                  <a:pt x="17220" y="72"/>
                  <a:pt x="17071" y="0"/>
                  <a:pt x="16897" y="0"/>
                </a:cubicBezTo>
                <a:cubicBezTo>
                  <a:pt x="16822" y="0"/>
                  <a:pt x="16747" y="0"/>
                  <a:pt x="16698" y="0"/>
                </a:cubicBezTo>
                <a:cubicBezTo>
                  <a:pt x="16623" y="0"/>
                  <a:pt x="16548" y="0"/>
                  <a:pt x="16499" y="0"/>
                </a:cubicBezTo>
                <a:cubicBezTo>
                  <a:pt x="16424" y="0"/>
                  <a:pt x="16324" y="0"/>
                  <a:pt x="16250" y="0"/>
                </a:cubicBezTo>
                <a:cubicBezTo>
                  <a:pt x="16200" y="0"/>
                  <a:pt x="16125" y="0"/>
                  <a:pt x="16076" y="0"/>
                </a:cubicBezTo>
                <a:cubicBezTo>
                  <a:pt x="16001" y="0"/>
                  <a:pt x="15926" y="0"/>
                  <a:pt x="15852" y="0"/>
                </a:cubicBezTo>
                <a:cubicBezTo>
                  <a:pt x="15752" y="0"/>
                  <a:pt x="15652" y="0"/>
                  <a:pt x="15553" y="0"/>
                </a:cubicBezTo>
                <a:cubicBezTo>
                  <a:pt x="15404" y="0"/>
                  <a:pt x="15229" y="72"/>
                  <a:pt x="15080" y="72"/>
                </a:cubicBezTo>
                <a:cubicBezTo>
                  <a:pt x="14931" y="72"/>
                  <a:pt x="14757" y="144"/>
                  <a:pt x="14607" y="144"/>
                </a:cubicBezTo>
                <a:cubicBezTo>
                  <a:pt x="14433" y="144"/>
                  <a:pt x="14284" y="144"/>
                  <a:pt x="14110" y="144"/>
                </a:cubicBezTo>
                <a:cubicBezTo>
                  <a:pt x="13935" y="144"/>
                  <a:pt x="13786" y="144"/>
                  <a:pt x="13612" y="144"/>
                </a:cubicBezTo>
                <a:cubicBezTo>
                  <a:pt x="13438" y="144"/>
                  <a:pt x="13288" y="144"/>
                  <a:pt x="13114" y="144"/>
                </a:cubicBezTo>
                <a:cubicBezTo>
                  <a:pt x="12940" y="144"/>
                  <a:pt x="12766" y="144"/>
                  <a:pt x="12592" y="144"/>
                </a:cubicBezTo>
                <a:cubicBezTo>
                  <a:pt x="12567" y="144"/>
                  <a:pt x="12542" y="144"/>
                  <a:pt x="12492" y="144"/>
                </a:cubicBezTo>
                <a:cubicBezTo>
                  <a:pt x="12442" y="144"/>
                  <a:pt x="12417" y="144"/>
                  <a:pt x="12368" y="144"/>
                </a:cubicBezTo>
                <a:cubicBezTo>
                  <a:pt x="12268" y="144"/>
                  <a:pt x="12194" y="144"/>
                  <a:pt x="12094" y="72"/>
                </a:cubicBezTo>
                <a:cubicBezTo>
                  <a:pt x="11920" y="72"/>
                  <a:pt x="11770" y="72"/>
                  <a:pt x="11596" y="72"/>
                </a:cubicBezTo>
                <a:cubicBezTo>
                  <a:pt x="11522" y="72"/>
                  <a:pt x="11447" y="72"/>
                  <a:pt x="11372" y="72"/>
                </a:cubicBezTo>
                <a:cubicBezTo>
                  <a:pt x="11273" y="72"/>
                  <a:pt x="11198" y="72"/>
                  <a:pt x="11099" y="72"/>
                </a:cubicBezTo>
                <a:cubicBezTo>
                  <a:pt x="10999" y="72"/>
                  <a:pt x="10900" y="72"/>
                  <a:pt x="10825" y="72"/>
                </a:cubicBezTo>
                <a:cubicBezTo>
                  <a:pt x="10750" y="72"/>
                  <a:pt x="10676" y="72"/>
                  <a:pt x="10601" y="144"/>
                </a:cubicBezTo>
                <a:cubicBezTo>
                  <a:pt x="10576" y="144"/>
                  <a:pt x="10526" y="144"/>
                  <a:pt x="10501" y="144"/>
                </a:cubicBezTo>
                <a:cubicBezTo>
                  <a:pt x="10452" y="144"/>
                  <a:pt x="10427" y="144"/>
                  <a:pt x="10377" y="144"/>
                </a:cubicBezTo>
                <a:cubicBezTo>
                  <a:pt x="10302" y="144"/>
                  <a:pt x="10228" y="144"/>
                  <a:pt x="10153" y="144"/>
                </a:cubicBezTo>
                <a:cubicBezTo>
                  <a:pt x="9979" y="144"/>
                  <a:pt x="9829" y="144"/>
                  <a:pt x="9655" y="144"/>
                </a:cubicBezTo>
                <a:cubicBezTo>
                  <a:pt x="9332" y="144"/>
                  <a:pt x="8983" y="72"/>
                  <a:pt x="8660" y="72"/>
                </a:cubicBezTo>
                <a:cubicBezTo>
                  <a:pt x="8486" y="72"/>
                  <a:pt x="8336" y="72"/>
                  <a:pt x="8162" y="72"/>
                </a:cubicBezTo>
                <a:cubicBezTo>
                  <a:pt x="8063" y="72"/>
                  <a:pt x="7988" y="72"/>
                  <a:pt x="7888" y="72"/>
                </a:cubicBezTo>
                <a:cubicBezTo>
                  <a:pt x="7839" y="72"/>
                  <a:pt x="7814" y="72"/>
                  <a:pt x="7764" y="72"/>
                </a:cubicBezTo>
                <a:cubicBezTo>
                  <a:pt x="7714" y="72"/>
                  <a:pt x="7665" y="72"/>
                  <a:pt x="7640" y="72"/>
                </a:cubicBezTo>
                <a:cubicBezTo>
                  <a:pt x="7465" y="144"/>
                  <a:pt x="7316" y="144"/>
                  <a:pt x="7142" y="216"/>
                </a:cubicBezTo>
                <a:cubicBezTo>
                  <a:pt x="6993" y="216"/>
                  <a:pt x="6818" y="288"/>
                  <a:pt x="6669" y="360"/>
                </a:cubicBezTo>
                <a:cubicBezTo>
                  <a:pt x="6570" y="360"/>
                  <a:pt x="6470" y="432"/>
                  <a:pt x="6371" y="432"/>
                </a:cubicBezTo>
                <a:cubicBezTo>
                  <a:pt x="6246" y="432"/>
                  <a:pt x="6147" y="504"/>
                  <a:pt x="6022" y="504"/>
                </a:cubicBezTo>
                <a:cubicBezTo>
                  <a:pt x="5923" y="504"/>
                  <a:pt x="5798" y="576"/>
                  <a:pt x="5699" y="576"/>
                </a:cubicBezTo>
                <a:cubicBezTo>
                  <a:pt x="5599" y="576"/>
                  <a:pt x="5475" y="648"/>
                  <a:pt x="5375" y="648"/>
                </a:cubicBezTo>
                <a:cubicBezTo>
                  <a:pt x="5276" y="648"/>
                  <a:pt x="5176" y="648"/>
                  <a:pt x="5052" y="720"/>
                </a:cubicBezTo>
                <a:cubicBezTo>
                  <a:pt x="5052" y="720"/>
                  <a:pt x="5052" y="720"/>
                  <a:pt x="5052" y="720"/>
                </a:cubicBezTo>
                <a:cubicBezTo>
                  <a:pt x="5052" y="576"/>
                  <a:pt x="5002" y="360"/>
                  <a:pt x="4952" y="360"/>
                </a:cubicBezTo>
                <a:cubicBezTo>
                  <a:pt x="4952" y="360"/>
                  <a:pt x="4952" y="360"/>
                  <a:pt x="4952" y="360"/>
                </a:cubicBezTo>
                <a:cubicBezTo>
                  <a:pt x="4877" y="360"/>
                  <a:pt x="4803" y="360"/>
                  <a:pt x="4753" y="360"/>
                </a:cubicBezTo>
                <a:cubicBezTo>
                  <a:pt x="4703" y="360"/>
                  <a:pt x="4653" y="360"/>
                  <a:pt x="4604" y="360"/>
                </a:cubicBezTo>
                <a:cubicBezTo>
                  <a:pt x="4579" y="360"/>
                  <a:pt x="4554" y="360"/>
                  <a:pt x="4504" y="360"/>
                </a:cubicBezTo>
                <a:cubicBezTo>
                  <a:pt x="4454" y="360"/>
                  <a:pt x="4405" y="360"/>
                  <a:pt x="4380" y="360"/>
                </a:cubicBezTo>
                <a:cubicBezTo>
                  <a:pt x="4330" y="360"/>
                  <a:pt x="4280" y="360"/>
                  <a:pt x="4230" y="360"/>
                </a:cubicBezTo>
                <a:cubicBezTo>
                  <a:pt x="4205" y="360"/>
                  <a:pt x="4156" y="360"/>
                  <a:pt x="4131" y="360"/>
                </a:cubicBezTo>
                <a:cubicBezTo>
                  <a:pt x="4056" y="360"/>
                  <a:pt x="3957" y="432"/>
                  <a:pt x="3882" y="432"/>
                </a:cubicBezTo>
                <a:cubicBezTo>
                  <a:pt x="3857" y="432"/>
                  <a:pt x="3807" y="432"/>
                  <a:pt x="3782" y="432"/>
                </a:cubicBezTo>
                <a:cubicBezTo>
                  <a:pt x="3758" y="432"/>
                  <a:pt x="3708" y="432"/>
                  <a:pt x="3683" y="504"/>
                </a:cubicBezTo>
                <a:cubicBezTo>
                  <a:pt x="3683" y="504"/>
                  <a:pt x="3658" y="504"/>
                  <a:pt x="3658" y="504"/>
                </a:cubicBezTo>
                <a:cubicBezTo>
                  <a:pt x="3658" y="504"/>
                  <a:pt x="3633" y="504"/>
                  <a:pt x="3633" y="504"/>
                </a:cubicBezTo>
                <a:cubicBezTo>
                  <a:pt x="3608" y="432"/>
                  <a:pt x="3583" y="360"/>
                  <a:pt x="3558" y="360"/>
                </a:cubicBezTo>
                <a:cubicBezTo>
                  <a:pt x="3534" y="360"/>
                  <a:pt x="3534" y="360"/>
                  <a:pt x="3509" y="360"/>
                </a:cubicBezTo>
                <a:cubicBezTo>
                  <a:pt x="3484" y="360"/>
                  <a:pt x="3434" y="360"/>
                  <a:pt x="3409" y="432"/>
                </a:cubicBezTo>
                <a:cubicBezTo>
                  <a:pt x="3384" y="432"/>
                  <a:pt x="3384" y="504"/>
                  <a:pt x="3359" y="504"/>
                </a:cubicBezTo>
                <a:cubicBezTo>
                  <a:pt x="3335" y="576"/>
                  <a:pt x="3335" y="576"/>
                  <a:pt x="3310" y="648"/>
                </a:cubicBezTo>
                <a:cubicBezTo>
                  <a:pt x="3310" y="648"/>
                  <a:pt x="3285" y="720"/>
                  <a:pt x="3285" y="720"/>
                </a:cubicBezTo>
                <a:cubicBezTo>
                  <a:pt x="3285" y="792"/>
                  <a:pt x="3260" y="792"/>
                  <a:pt x="3260" y="864"/>
                </a:cubicBezTo>
                <a:cubicBezTo>
                  <a:pt x="3235" y="936"/>
                  <a:pt x="3210" y="1008"/>
                  <a:pt x="3185" y="1152"/>
                </a:cubicBezTo>
                <a:cubicBezTo>
                  <a:pt x="3135" y="1296"/>
                  <a:pt x="3086" y="1512"/>
                  <a:pt x="3036" y="1656"/>
                </a:cubicBezTo>
                <a:cubicBezTo>
                  <a:pt x="3011" y="1728"/>
                  <a:pt x="2986" y="1800"/>
                  <a:pt x="2961" y="1872"/>
                </a:cubicBezTo>
                <a:cubicBezTo>
                  <a:pt x="2936" y="1944"/>
                  <a:pt x="2911" y="2016"/>
                  <a:pt x="2911" y="2088"/>
                </a:cubicBezTo>
                <a:cubicBezTo>
                  <a:pt x="2887" y="2160"/>
                  <a:pt x="2862" y="2232"/>
                  <a:pt x="2837" y="2376"/>
                </a:cubicBezTo>
                <a:cubicBezTo>
                  <a:pt x="2812" y="2448"/>
                  <a:pt x="2812" y="2520"/>
                  <a:pt x="2787" y="2592"/>
                </a:cubicBezTo>
                <a:cubicBezTo>
                  <a:pt x="2762" y="2664"/>
                  <a:pt x="2737" y="2808"/>
                  <a:pt x="2737" y="2952"/>
                </a:cubicBezTo>
                <a:cubicBezTo>
                  <a:pt x="2737" y="3024"/>
                  <a:pt x="2737" y="3096"/>
                  <a:pt x="2737" y="3168"/>
                </a:cubicBezTo>
                <a:cubicBezTo>
                  <a:pt x="2737" y="3168"/>
                  <a:pt x="2737" y="3168"/>
                  <a:pt x="2737" y="3240"/>
                </a:cubicBezTo>
                <a:cubicBezTo>
                  <a:pt x="2737" y="3240"/>
                  <a:pt x="2712" y="3312"/>
                  <a:pt x="2712" y="3312"/>
                </a:cubicBezTo>
                <a:cubicBezTo>
                  <a:pt x="2663" y="3528"/>
                  <a:pt x="2688" y="3744"/>
                  <a:pt x="2737" y="3888"/>
                </a:cubicBezTo>
                <a:cubicBezTo>
                  <a:pt x="2737" y="3960"/>
                  <a:pt x="2737" y="3960"/>
                  <a:pt x="2737" y="4032"/>
                </a:cubicBezTo>
                <a:cubicBezTo>
                  <a:pt x="2737" y="4032"/>
                  <a:pt x="2737" y="4104"/>
                  <a:pt x="2737" y="4104"/>
                </a:cubicBezTo>
                <a:cubicBezTo>
                  <a:pt x="2737" y="4104"/>
                  <a:pt x="2737" y="4104"/>
                  <a:pt x="2712" y="4104"/>
                </a:cubicBezTo>
                <a:cubicBezTo>
                  <a:pt x="2712" y="4104"/>
                  <a:pt x="2712" y="4104"/>
                  <a:pt x="2712" y="4104"/>
                </a:cubicBezTo>
                <a:cubicBezTo>
                  <a:pt x="2712" y="4104"/>
                  <a:pt x="2712" y="4104"/>
                  <a:pt x="2712" y="4104"/>
                </a:cubicBezTo>
                <a:cubicBezTo>
                  <a:pt x="2712" y="4104"/>
                  <a:pt x="2688" y="4104"/>
                  <a:pt x="2688" y="4104"/>
                </a:cubicBezTo>
                <a:cubicBezTo>
                  <a:pt x="2688" y="4104"/>
                  <a:pt x="2663" y="4104"/>
                  <a:pt x="2663" y="4104"/>
                </a:cubicBezTo>
                <a:cubicBezTo>
                  <a:pt x="2638" y="4104"/>
                  <a:pt x="2613" y="4104"/>
                  <a:pt x="2588" y="4104"/>
                </a:cubicBezTo>
                <a:cubicBezTo>
                  <a:pt x="2538" y="4104"/>
                  <a:pt x="2513" y="4104"/>
                  <a:pt x="2464" y="4104"/>
                </a:cubicBezTo>
                <a:cubicBezTo>
                  <a:pt x="2389" y="4104"/>
                  <a:pt x="2289" y="4104"/>
                  <a:pt x="2215" y="4104"/>
                </a:cubicBezTo>
                <a:cubicBezTo>
                  <a:pt x="2140" y="4104"/>
                  <a:pt x="2065" y="4104"/>
                  <a:pt x="1966" y="4104"/>
                </a:cubicBezTo>
                <a:cubicBezTo>
                  <a:pt x="1891" y="4104"/>
                  <a:pt x="1792" y="4104"/>
                  <a:pt x="1717" y="4104"/>
                </a:cubicBezTo>
                <a:cubicBezTo>
                  <a:pt x="1642" y="4104"/>
                  <a:pt x="1593" y="4104"/>
                  <a:pt x="1518" y="4104"/>
                </a:cubicBezTo>
                <a:cubicBezTo>
                  <a:pt x="1443" y="4104"/>
                  <a:pt x="1369" y="4104"/>
                  <a:pt x="1294" y="4104"/>
                </a:cubicBezTo>
                <a:cubicBezTo>
                  <a:pt x="1219" y="4104"/>
                  <a:pt x="1170" y="4104"/>
                  <a:pt x="1095" y="4104"/>
                </a:cubicBezTo>
                <a:cubicBezTo>
                  <a:pt x="1045" y="4104"/>
                  <a:pt x="995" y="4104"/>
                  <a:pt x="946" y="4104"/>
                </a:cubicBezTo>
                <a:cubicBezTo>
                  <a:pt x="921" y="4104"/>
                  <a:pt x="921" y="4104"/>
                  <a:pt x="896" y="4104"/>
                </a:cubicBezTo>
                <a:cubicBezTo>
                  <a:pt x="896" y="4104"/>
                  <a:pt x="896" y="4104"/>
                  <a:pt x="896" y="4104"/>
                </a:cubicBezTo>
                <a:cubicBezTo>
                  <a:pt x="871" y="4104"/>
                  <a:pt x="871" y="4104"/>
                  <a:pt x="846" y="4104"/>
                </a:cubicBezTo>
                <a:cubicBezTo>
                  <a:pt x="821" y="4104"/>
                  <a:pt x="821" y="4104"/>
                  <a:pt x="796" y="4176"/>
                </a:cubicBezTo>
                <a:cubicBezTo>
                  <a:pt x="771" y="4248"/>
                  <a:pt x="747" y="4248"/>
                  <a:pt x="722" y="4392"/>
                </a:cubicBezTo>
                <a:cubicBezTo>
                  <a:pt x="697" y="4464"/>
                  <a:pt x="672" y="4608"/>
                  <a:pt x="647" y="4680"/>
                </a:cubicBezTo>
                <a:cubicBezTo>
                  <a:pt x="647" y="4680"/>
                  <a:pt x="647" y="4752"/>
                  <a:pt x="622" y="4752"/>
                </a:cubicBezTo>
                <a:cubicBezTo>
                  <a:pt x="597" y="4824"/>
                  <a:pt x="572" y="4896"/>
                  <a:pt x="572" y="4968"/>
                </a:cubicBezTo>
                <a:cubicBezTo>
                  <a:pt x="523" y="5112"/>
                  <a:pt x="473" y="5328"/>
                  <a:pt x="423" y="5472"/>
                </a:cubicBezTo>
                <a:cubicBezTo>
                  <a:pt x="398" y="5544"/>
                  <a:pt x="373" y="5688"/>
                  <a:pt x="348" y="5760"/>
                </a:cubicBezTo>
                <a:cubicBezTo>
                  <a:pt x="324" y="5832"/>
                  <a:pt x="299" y="5904"/>
                  <a:pt x="299" y="6048"/>
                </a:cubicBezTo>
                <a:cubicBezTo>
                  <a:pt x="274" y="6192"/>
                  <a:pt x="249" y="6264"/>
                  <a:pt x="224" y="6408"/>
                </a:cubicBezTo>
                <a:cubicBezTo>
                  <a:pt x="224" y="6480"/>
                  <a:pt x="199" y="6552"/>
                  <a:pt x="199" y="6624"/>
                </a:cubicBezTo>
                <a:cubicBezTo>
                  <a:pt x="199" y="6624"/>
                  <a:pt x="199" y="6696"/>
                  <a:pt x="199" y="6696"/>
                </a:cubicBezTo>
                <a:cubicBezTo>
                  <a:pt x="199" y="6768"/>
                  <a:pt x="174" y="6840"/>
                  <a:pt x="174" y="6912"/>
                </a:cubicBezTo>
                <a:cubicBezTo>
                  <a:pt x="174" y="6984"/>
                  <a:pt x="174" y="7056"/>
                  <a:pt x="174" y="7128"/>
                </a:cubicBezTo>
                <a:cubicBezTo>
                  <a:pt x="174" y="7128"/>
                  <a:pt x="174" y="7200"/>
                  <a:pt x="174" y="7200"/>
                </a:cubicBezTo>
                <a:cubicBezTo>
                  <a:pt x="174" y="7272"/>
                  <a:pt x="174" y="7272"/>
                  <a:pt x="174" y="7344"/>
                </a:cubicBezTo>
                <a:cubicBezTo>
                  <a:pt x="174" y="7344"/>
                  <a:pt x="174" y="7344"/>
                  <a:pt x="174" y="7344"/>
                </a:cubicBezTo>
                <a:cubicBezTo>
                  <a:pt x="174" y="7344"/>
                  <a:pt x="149" y="7344"/>
                  <a:pt x="149" y="7416"/>
                </a:cubicBezTo>
                <a:cubicBezTo>
                  <a:pt x="149" y="7416"/>
                  <a:pt x="149" y="7416"/>
                  <a:pt x="149" y="7416"/>
                </a:cubicBezTo>
                <a:cubicBezTo>
                  <a:pt x="149" y="7416"/>
                  <a:pt x="149" y="7416"/>
                  <a:pt x="149" y="7416"/>
                </a:cubicBezTo>
                <a:cubicBezTo>
                  <a:pt x="149" y="7416"/>
                  <a:pt x="149" y="7416"/>
                  <a:pt x="149" y="7416"/>
                </a:cubicBezTo>
                <a:cubicBezTo>
                  <a:pt x="149" y="7416"/>
                  <a:pt x="149" y="7416"/>
                  <a:pt x="149" y="7416"/>
                </a:cubicBezTo>
                <a:cubicBezTo>
                  <a:pt x="149" y="7416"/>
                  <a:pt x="124" y="7488"/>
                  <a:pt x="124" y="7488"/>
                </a:cubicBezTo>
                <a:cubicBezTo>
                  <a:pt x="124" y="7488"/>
                  <a:pt x="124" y="7560"/>
                  <a:pt x="149" y="7560"/>
                </a:cubicBezTo>
                <a:lnTo>
                  <a:pt x="149" y="7560"/>
                </a:lnTo>
                <a:cubicBezTo>
                  <a:pt x="149" y="7560"/>
                  <a:pt x="149" y="7560"/>
                  <a:pt x="149" y="7560"/>
                </a:cubicBezTo>
                <a:cubicBezTo>
                  <a:pt x="149" y="7560"/>
                  <a:pt x="149" y="7560"/>
                  <a:pt x="149" y="7560"/>
                </a:cubicBezTo>
                <a:cubicBezTo>
                  <a:pt x="149" y="7560"/>
                  <a:pt x="149" y="7560"/>
                  <a:pt x="149" y="7488"/>
                </a:cubicBezTo>
                <a:cubicBezTo>
                  <a:pt x="149" y="7488"/>
                  <a:pt x="149" y="7488"/>
                  <a:pt x="149" y="7488"/>
                </a:cubicBezTo>
                <a:cubicBezTo>
                  <a:pt x="149" y="7632"/>
                  <a:pt x="174" y="7704"/>
                  <a:pt x="174" y="7848"/>
                </a:cubicBezTo>
                <a:cubicBezTo>
                  <a:pt x="174" y="8136"/>
                  <a:pt x="174" y="8424"/>
                  <a:pt x="199" y="8640"/>
                </a:cubicBezTo>
                <a:cubicBezTo>
                  <a:pt x="199" y="8712"/>
                  <a:pt x="199" y="8784"/>
                  <a:pt x="224" y="8856"/>
                </a:cubicBezTo>
                <a:cubicBezTo>
                  <a:pt x="224" y="8928"/>
                  <a:pt x="224" y="9000"/>
                  <a:pt x="224" y="9072"/>
                </a:cubicBezTo>
                <a:cubicBezTo>
                  <a:pt x="224" y="9144"/>
                  <a:pt x="224" y="9288"/>
                  <a:pt x="224" y="9360"/>
                </a:cubicBezTo>
                <a:cubicBezTo>
                  <a:pt x="224" y="9432"/>
                  <a:pt x="224" y="9504"/>
                  <a:pt x="224" y="9504"/>
                </a:cubicBezTo>
                <a:cubicBezTo>
                  <a:pt x="224" y="9648"/>
                  <a:pt x="249" y="9720"/>
                  <a:pt x="249" y="9864"/>
                </a:cubicBezTo>
                <a:cubicBezTo>
                  <a:pt x="249" y="9936"/>
                  <a:pt x="249" y="10008"/>
                  <a:pt x="274" y="10080"/>
                </a:cubicBezTo>
                <a:cubicBezTo>
                  <a:pt x="274" y="10152"/>
                  <a:pt x="299" y="10296"/>
                  <a:pt x="299" y="10368"/>
                </a:cubicBezTo>
                <a:cubicBezTo>
                  <a:pt x="323" y="10728"/>
                  <a:pt x="373" y="11088"/>
                  <a:pt x="423" y="11376"/>
                </a:cubicBezTo>
                <a:cubicBezTo>
                  <a:pt x="448" y="11592"/>
                  <a:pt x="473" y="11736"/>
                  <a:pt x="473" y="11952"/>
                </a:cubicBezTo>
                <a:cubicBezTo>
                  <a:pt x="498" y="12096"/>
                  <a:pt x="498" y="12312"/>
                  <a:pt x="523" y="12456"/>
                </a:cubicBezTo>
                <a:cubicBezTo>
                  <a:pt x="547" y="12744"/>
                  <a:pt x="572" y="13032"/>
                  <a:pt x="622" y="13248"/>
                </a:cubicBezTo>
                <a:cubicBezTo>
                  <a:pt x="622" y="13320"/>
                  <a:pt x="647" y="13464"/>
                  <a:pt x="647" y="13536"/>
                </a:cubicBezTo>
                <a:cubicBezTo>
                  <a:pt x="647" y="13608"/>
                  <a:pt x="672" y="13608"/>
                  <a:pt x="672" y="13680"/>
                </a:cubicBezTo>
                <a:cubicBezTo>
                  <a:pt x="672" y="13680"/>
                  <a:pt x="672" y="13680"/>
                  <a:pt x="672" y="13680"/>
                </a:cubicBezTo>
                <a:cubicBezTo>
                  <a:pt x="647" y="13752"/>
                  <a:pt x="622" y="13824"/>
                  <a:pt x="622" y="13968"/>
                </a:cubicBezTo>
                <a:cubicBezTo>
                  <a:pt x="622" y="13968"/>
                  <a:pt x="622" y="13968"/>
                  <a:pt x="622" y="14040"/>
                </a:cubicBezTo>
                <a:cubicBezTo>
                  <a:pt x="622" y="14112"/>
                  <a:pt x="597" y="14112"/>
                  <a:pt x="597" y="14184"/>
                </a:cubicBezTo>
                <a:cubicBezTo>
                  <a:pt x="572" y="14256"/>
                  <a:pt x="572" y="14328"/>
                  <a:pt x="547" y="14400"/>
                </a:cubicBezTo>
                <a:cubicBezTo>
                  <a:pt x="523" y="14544"/>
                  <a:pt x="498" y="14688"/>
                  <a:pt x="498" y="14832"/>
                </a:cubicBezTo>
                <a:cubicBezTo>
                  <a:pt x="448" y="15120"/>
                  <a:pt x="423" y="15408"/>
                  <a:pt x="373" y="15696"/>
                </a:cubicBezTo>
                <a:cubicBezTo>
                  <a:pt x="348" y="15912"/>
                  <a:pt x="324" y="16056"/>
                  <a:pt x="299" y="16272"/>
                </a:cubicBezTo>
                <a:cubicBezTo>
                  <a:pt x="299" y="16344"/>
                  <a:pt x="299" y="16344"/>
                  <a:pt x="274" y="16416"/>
                </a:cubicBezTo>
                <a:cubicBezTo>
                  <a:pt x="249" y="16632"/>
                  <a:pt x="199" y="16848"/>
                  <a:pt x="174" y="17064"/>
                </a:cubicBezTo>
                <a:cubicBezTo>
                  <a:pt x="149" y="17280"/>
                  <a:pt x="124" y="17424"/>
                  <a:pt x="100" y="17640"/>
                </a:cubicBezTo>
                <a:cubicBezTo>
                  <a:pt x="100" y="17712"/>
                  <a:pt x="75" y="17784"/>
                  <a:pt x="75" y="17856"/>
                </a:cubicBezTo>
                <a:cubicBezTo>
                  <a:pt x="75" y="17928"/>
                  <a:pt x="50" y="18072"/>
                  <a:pt x="50" y="18144"/>
                </a:cubicBezTo>
                <a:cubicBezTo>
                  <a:pt x="50" y="18288"/>
                  <a:pt x="25" y="18360"/>
                  <a:pt x="25" y="18504"/>
                </a:cubicBezTo>
                <a:cubicBezTo>
                  <a:pt x="0" y="18648"/>
                  <a:pt x="0" y="18792"/>
                  <a:pt x="0" y="18936"/>
                </a:cubicBezTo>
                <a:cubicBezTo>
                  <a:pt x="0" y="19008"/>
                  <a:pt x="0" y="19152"/>
                  <a:pt x="0" y="19224"/>
                </a:cubicBezTo>
                <a:cubicBezTo>
                  <a:pt x="0" y="19296"/>
                  <a:pt x="0" y="19368"/>
                  <a:pt x="0" y="19440"/>
                </a:cubicBezTo>
                <a:cubicBezTo>
                  <a:pt x="0" y="19512"/>
                  <a:pt x="0" y="19584"/>
                  <a:pt x="0" y="19656"/>
                </a:cubicBezTo>
                <a:cubicBezTo>
                  <a:pt x="0" y="19728"/>
                  <a:pt x="0" y="19800"/>
                  <a:pt x="0" y="19872"/>
                </a:cubicBezTo>
                <a:cubicBezTo>
                  <a:pt x="0" y="19944"/>
                  <a:pt x="0" y="19944"/>
                  <a:pt x="0" y="20016"/>
                </a:cubicBezTo>
                <a:cubicBezTo>
                  <a:pt x="0" y="20088"/>
                  <a:pt x="25" y="20232"/>
                  <a:pt x="25" y="20304"/>
                </a:cubicBezTo>
                <a:cubicBezTo>
                  <a:pt x="25" y="20304"/>
                  <a:pt x="25" y="20304"/>
                  <a:pt x="25" y="20376"/>
                </a:cubicBezTo>
                <a:cubicBezTo>
                  <a:pt x="25" y="20448"/>
                  <a:pt x="0" y="20520"/>
                  <a:pt x="0" y="20592"/>
                </a:cubicBezTo>
                <a:cubicBezTo>
                  <a:pt x="0" y="20736"/>
                  <a:pt x="0" y="20808"/>
                  <a:pt x="25" y="20952"/>
                </a:cubicBezTo>
                <a:cubicBezTo>
                  <a:pt x="25" y="21024"/>
                  <a:pt x="50" y="21024"/>
                  <a:pt x="50" y="21096"/>
                </a:cubicBezTo>
                <a:cubicBezTo>
                  <a:pt x="75" y="21168"/>
                  <a:pt x="75" y="21168"/>
                  <a:pt x="100" y="21240"/>
                </a:cubicBezTo>
                <a:cubicBezTo>
                  <a:pt x="124" y="21312"/>
                  <a:pt x="124" y="21312"/>
                  <a:pt x="149" y="21312"/>
                </a:cubicBezTo>
                <a:cubicBezTo>
                  <a:pt x="174" y="21312"/>
                  <a:pt x="199" y="21384"/>
                  <a:pt x="199" y="21384"/>
                </a:cubicBezTo>
                <a:cubicBezTo>
                  <a:pt x="224" y="21384"/>
                  <a:pt x="249" y="21384"/>
                  <a:pt x="274" y="21456"/>
                </a:cubicBezTo>
                <a:cubicBezTo>
                  <a:pt x="299" y="21456"/>
                  <a:pt x="348" y="21456"/>
                  <a:pt x="398" y="21528"/>
                </a:cubicBezTo>
                <a:cubicBezTo>
                  <a:pt x="398" y="21528"/>
                  <a:pt x="423" y="21528"/>
                  <a:pt x="423" y="21528"/>
                </a:cubicBezTo>
                <a:cubicBezTo>
                  <a:pt x="448" y="21528"/>
                  <a:pt x="473" y="21528"/>
                  <a:pt x="498" y="21528"/>
                </a:cubicBezTo>
                <a:cubicBezTo>
                  <a:pt x="523" y="21528"/>
                  <a:pt x="523" y="21528"/>
                  <a:pt x="547" y="21456"/>
                </a:cubicBezTo>
                <a:cubicBezTo>
                  <a:pt x="547" y="21456"/>
                  <a:pt x="572" y="21384"/>
                  <a:pt x="572" y="21384"/>
                </a:cubicBezTo>
                <a:cubicBezTo>
                  <a:pt x="572" y="21384"/>
                  <a:pt x="597" y="21384"/>
                  <a:pt x="597" y="21384"/>
                </a:cubicBezTo>
                <a:cubicBezTo>
                  <a:pt x="597" y="21384"/>
                  <a:pt x="622" y="21384"/>
                  <a:pt x="622" y="21384"/>
                </a:cubicBezTo>
                <a:cubicBezTo>
                  <a:pt x="622" y="21384"/>
                  <a:pt x="647" y="21312"/>
                  <a:pt x="647" y="21240"/>
                </a:cubicBezTo>
                <a:cubicBezTo>
                  <a:pt x="647" y="21240"/>
                  <a:pt x="647" y="21240"/>
                  <a:pt x="647" y="21240"/>
                </a:cubicBezTo>
                <a:cubicBezTo>
                  <a:pt x="746" y="21240"/>
                  <a:pt x="871" y="21312"/>
                  <a:pt x="970" y="21312"/>
                </a:cubicBezTo>
                <a:cubicBezTo>
                  <a:pt x="1070" y="21312"/>
                  <a:pt x="1170" y="21384"/>
                  <a:pt x="1269" y="21384"/>
                </a:cubicBezTo>
                <a:cubicBezTo>
                  <a:pt x="1369" y="21384"/>
                  <a:pt x="1493" y="21456"/>
                  <a:pt x="1593" y="21456"/>
                </a:cubicBezTo>
                <a:cubicBezTo>
                  <a:pt x="1692" y="21456"/>
                  <a:pt x="1817" y="21528"/>
                  <a:pt x="1916" y="21528"/>
                </a:cubicBezTo>
                <a:cubicBezTo>
                  <a:pt x="2016" y="21528"/>
                  <a:pt x="2140" y="21528"/>
                  <a:pt x="2240" y="21600"/>
                </a:cubicBezTo>
                <a:cubicBezTo>
                  <a:pt x="2289" y="21600"/>
                  <a:pt x="2339" y="21600"/>
                  <a:pt x="2389" y="21600"/>
                </a:cubicBezTo>
                <a:cubicBezTo>
                  <a:pt x="2439" y="21600"/>
                  <a:pt x="2488" y="21600"/>
                  <a:pt x="2538" y="21600"/>
                </a:cubicBezTo>
                <a:cubicBezTo>
                  <a:pt x="2663" y="21600"/>
                  <a:pt x="2787" y="21600"/>
                  <a:pt x="2911" y="21600"/>
                </a:cubicBezTo>
                <a:cubicBezTo>
                  <a:pt x="2986" y="21600"/>
                  <a:pt x="3086" y="21528"/>
                  <a:pt x="3160" y="21528"/>
                </a:cubicBezTo>
                <a:cubicBezTo>
                  <a:pt x="3310" y="21528"/>
                  <a:pt x="3484" y="21528"/>
                  <a:pt x="3633" y="21528"/>
                </a:cubicBezTo>
                <a:cubicBezTo>
                  <a:pt x="3733" y="21528"/>
                  <a:pt x="3807" y="21528"/>
                  <a:pt x="3907" y="21528"/>
                </a:cubicBezTo>
                <a:cubicBezTo>
                  <a:pt x="3932" y="21528"/>
                  <a:pt x="3982" y="21528"/>
                  <a:pt x="4006" y="21456"/>
                </a:cubicBezTo>
                <a:cubicBezTo>
                  <a:pt x="4006" y="21456"/>
                  <a:pt x="4031" y="21456"/>
                  <a:pt x="4031" y="21456"/>
                </a:cubicBezTo>
                <a:cubicBezTo>
                  <a:pt x="4081" y="21456"/>
                  <a:pt x="4106" y="21456"/>
                  <a:pt x="4156" y="21384"/>
                </a:cubicBezTo>
                <a:cubicBezTo>
                  <a:pt x="4156" y="21384"/>
                  <a:pt x="4181" y="21384"/>
                  <a:pt x="4181" y="21312"/>
                </a:cubicBezTo>
                <a:cubicBezTo>
                  <a:pt x="4181" y="21312"/>
                  <a:pt x="4181" y="21312"/>
                  <a:pt x="4181" y="21312"/>
                </a:cubicBezTo>
                <a:cubicBezTo>
                  <a:pt x="4181" y="21312"/>
                  <a:pt x="4181" y="21312"/>
                  <a:pt x="4205" y="21312"/>
                </a:cubicBezTo>
                <a:cubicBezTo>
                  <a:pt x="4230" y="21240"/>
                  <a:pt x="4255" y="21168"/>
                  <a:pt x="4280" y="21024"/>
                </a:cubicBezTo>
                <a:cubicBezTo>
                  <a:pt x="4305" y="20952"/>
                  <a:pt x="4305" y="20808"/>
                  <a:pt x="4305" y="20736"/>
                </a:cubicBezTo>
                <a:cubicBezTo>
                  <a:pt x="4305" y="20664"/>
                  <a:pt x="4305" y="20592"/>
                  <a:pt x="4305" y="20520"/>
                </a:cubicBezTo>
                <a:cubicBezTo>
                  <a:pt x="4305" y="20376"/>
                  <a:pt x="4305" y="20160"/>
                  <a:pt x="4305" y="20016"/>
                </a:cubicBezTo>
                <a:cubicBezTo>
                  <a:pt x="4305" y="19728"/>
                  <a:pt x="4305" y="19440"/>
                  <a:pt x="4305" y="19152"/>
                </a:cubicBezTo>
                <a:cubicBezTo>
                  <a:pt x="4305" y="18792"/>
                  <a:pt x="4305" y="18504"/>
                  <a:pt x="4305" y="18144"/>
                </a:cubicBezTo>
                <a:cubicBezTo>
                  <a:pt x="4305" y="18000"/>
                  <a:pt x="4305" y="17856"/>
                  <a:pt x="4305" y="17712"/>
                </a:cubicBezTo>
                <a:cubicBezTo>
                  <a:pt x="4305" y="17568"/>
                  <a:pt x="4305" y="17496"/>
                  <a:pt x="4305" y="17352"/>
                </a:cubicBezTo>
                <a:cubicBezTo>
                  <a:pt x="4305" y="17280"/>
                  <a:pt x="4280" y="17208"/>
                  <a:pt x="4280" y="17136"/>
                </a:cubicBezTo>
                <a:cubicBezTo>
                  <a:pt x="4280" y="17064"/>
                  <a:pt x="4255" y="16992"/>
                  <a:pt x="4230" y="16920"/>
                </a:cubicBezTo>
                <a:cubicBezTo>
                  <a:pt x="4230" y="16920"/>
                  <a:pt x="4230" y="16920"/>
                  <a:pt x="4205" y="16848"/>
                </a:cubicBezTo>
                <a:cubicBezTo>
                  <a:pt x="4205" y="16848"/>
                  <a:pt x="4205" y="16848"/>
                  <a:pt x="4205" y="16776"/>
                </a:cubicBezTo>
                <a:cubicBezTo>
                  <a:pt x="4305" y="16776"/>
                  <a:pt x="4405" y="16776"/>
                  <a:pt x="4504" y="16776"/>
                </a:cubicBezTo>
                <a:cubicBezTo>
                  <a:pt x="4653" y="16776"/>
                  <a:pt x="4828" y="16776"/>
                  <a:pt x="4977" y="16776"/>
                </a:cubicBezTo>
                <a:cubicBezTo>
                  <a:pt x="5126" y="16776"/>
                  <a:pt x="5300" y="16848"/>
                  <a:pt x="5450" y="16848"/>
                </a:cubicBezTo>
                <a:cubicBezTo>
                  <a:pt x="5599" y="16848"/>
                  <a:pt x="5773" y="16848"/>
                  <a:pt x="5923" y="16848"/>
                </a:cubicBezTo>
                <a:cubicBezTo>
                  <a:pt x="6072" y="16848"/>
                  <a:pt x="6246" y="16776"/>
                  <a:pt x="6395" y="16776"/>
                </a:cubicBezTo>
                <a:cubicBezTo>
                  <a:pt x="6520" y="16776"/>
                  <a:pt x="6644" y="16704"/>
                  <a:pt x="6769" y="16704"/>
                </a:cubicBezTo>
                <a:cubicBezTo>
                  <a:pt x="6943" y="16704"/>
                  <a:pt x="7092" y="16704"/>
                  <a:pt x="7266" y="16632"/>
                </a:cubicBezTo>
                <a:cubicBezTo>
                  <a:pt x="7366" y="16632"/>
                  <a:pt x="7441" y="16632"/>
                  <a:pt x="7540" y="16560"/>
                </a:cubicBezTo>
                <a:cubicBezTo>
                  <a:pt x="7615" y="16560"/>
                  <a:pt x="7664" y="16560"/>
                  <a:pt x="7739" y="16560"/>
                </a:cubicBezTo>
                <a:cubicBezTo>
                  <a:pt x="7814" y="16560"/>
                  <a:pt x="7888" y="16560"/>
                  <a:pt x="7963" y="16560"/>
                </a:cubicBezTo>
                <a:cubicBezTo>
                  <a:pt x="8038" y="16560"/>
                  <a:pt x="8137" y="16560"/>
                  <a:pt x="8212" y="16560"/>
                </a:cubicBezTo>
                <a:cubicBezTo>
                  <a:pt x="8386" y="16560"/>
                  <a:pt x="8560" y="16560"/>
                  <a:pt x="8735" y="16560"/>
                </a:cubicBezTo>
                <a:cubicBezTo>
                  <a:pt x="8884" y="16560"/>
                  <a:pt x="9058" y="16560"/>
                  <a:pt x="9207" y="16560"/>
                </a:cubicBezTo>
                <a:cubicBezTo>
                  <a:pt x="9357" y="16560"/>
                  <a:pt x="9506" y="16560"/>
                  <a:pt x="9655" y="16560"/>
                </a:cubicBezTo>
                <a:cubicBezTo>
                  <a:pt x="9780" y="16560"/>
                  <a:pt x="9879" y="16560"/>
                  <a:pt x="10004" y="16488"/>
                </a:cubicBezTo>
                <a:cubicBezTo>
                  <a:pt x="10103" y="16488"/>
                  <a:pt x="10203" y="16416"/>
                  <a:pt x="10327" y="16416"/>
                </a:cubicBezTo>
                <a:cubicBezTo>
                  <a:pt x="10501" y="16344"/>
                  <a:pt x="10676" y="16344"/>
                  <a:pt x="10850" y="16344"/>
                </a:cubicBezTo>
                <a:cubicBezTo>
                  <a:pt x="10924" y="16344"/>
                  <a:pt x="10999" y="16344"/>
                  <a:pt x="11099" y="16344"/>
                </a:cubicBezTo>
                <a:cubicBezTo>
                  <a:pt x="11173" y="16344"/>
                  <a:pt x="11273" y="16344"/>
                  <a:pt x="11347" y="16344"/>
                </a:cubicBezTo>
                <a:cubicBezTo>
                  <a:pt x="11372" y="16344"/>
                  <a:pt x="11397" y="16344"/>
                  <a:pt x="11422" y="16344"/>
                </a:cubicBezTo>
                <a:cubicBezTo>
                  <a:pt x="11447" y="16344"/>
                  <a:pt x="11472" y="16344"/>
                  <a:pt x="11497" y="16344"/>
                </a:cubicBezTo>
                <a:cubicBezTo>
                  <a:pt x="11571" y="16344"/>
                  <a:pt x="11646" y="16344"/>
                  <a:pt x="11721" y="16344"/>
                </a:cubicBezTo>
                <a:cubicBezTo>
                  <a:pt x="11795" y="16344"/>
                  <a:pt x="11895" y="16344"/>
                  <a:pt x="11970" y="16344"/>
                </a:cubicBezTo>
                <a:cubicBezTo>
                  <a:pt x="12069" y="16344"/>
                  <a:pt x="12144" y="16344"/>
                  <a:pt x="12243" y="16344"/>
                </a:cubicBezTo>
                <a:cubicBezTo>
                  <a:pt x="12343" y="16344"/>
                  <a:pt x="12418" y="16344"/>
                  <a:pt x="12517" y="16344"/>
                </a:cubicBezTo>
                <a:cubicBezTo>
                  <a:pt x="12592" y="16344"/>
                  <a:pt x="12666" y="16344"/>
                  <a:pt x="12741" y="16344"/>
                </a:cubicBezTo>
                <a:cubicBezTo>
                  <a:pt x="12741" y="16344"/>
                  <a:pt x="12766" y="16344"/>
                  <a:pt x="12766" y="16344"/>
                </a:cubicBezTo>
                <a:cubicBezTo>
                  <a:pt x="13089" y="16344"/>
                  <a:pt x="13413" y="16344"/>
                  <a:pt x="13736" y="16344"/>
                </a:cubicBezTo>
                <a:cubicBezTo>
                  <a:pt x="13911" y="16344"/>
                  <a:pt x="14085" y="16344"/>
                  <a:pt x="14259" y="16344"/>
                </a:cubicBezTo>
                <a:cubicBezTo>
                  <a:pt x="14433" y="16344"/>
                  <a:pt x="14582" y="16344"/>
                  <a:pt x="14757" y="16272"/>
                </a:cubicBezTo>
                <a:cubicBezTo>
                  <a:pt x="14931" y="16272"/>
                  <a:pt x="15130" y="16200"/>
                  <a:pt x="15304" y="16128"/>
                </a:cubicBezTo>
                <a:cubicBezTo>
                  <a:pt x="15329" y="16128"/>
                  <a:pt x="15379" y="16128"/>
                  <a:pt x="15404" y="16128"/>
                </a:cubicBezTo>
                <a:cubicBezTo>
                  <a:pt x="15503" y="16128"/>
                  <a:pt x="15603" y="16056"/>
                  <a:pt x="15702" y="16056"/>
                </a:cubicBezTo>
                <a:cubicBezTo>
                  <a:pt x="15802" y="16056"/>
                  <a:pt x="15901" y="16056"/>
                  <a:pt x="16001" y="15984"/>
                </a:cubicBezTo>
                <a:cubicBezTo>
                  <a:pt x="16026" y="15984"/>
                  <a:pt x="16051" y="15984"/>
                  <a:pt x="16076" y="15984"/>
                </a:cubicBezTo>
                <a:cubicBezTo>
                  <a:pt x="16076" y="15984"/>
                  <a:pt x="16076" y="16056"/>
                  <a:pt x="16076" y="16056"/>
                </a:cubicBezTo>
                <a:cubicBezTo>
                  <a:pt x="16051" y="16128"/>
                  <a:pt x="16051" y="16200"/>
                  <a:pt x="16051" y="16272"/>
                </a:cubicBezTo>
                <a:cubicBezTo>
                  <a:pt x="16051" y="16416"/>
                  <a:pt x="16051" y="16488"/>
                  <a:pt x="16051" y="16632"/>
                </a:cubicBezTo>
                <a:cubicBezTo>
                  <a:pt x="16051" y="16776"/>
                  <a:pt x="16051" y="16848"/>
                  <a:pt x="16051" y="16992"/>
                </a:cubicBezTo>
                <a:cubicBezTo>
                  <a:pt x="16051" y="17208"/>
                  <a:pt x="16051" y="17496"/>
                  <a:pt x="16076" y="17712"/>
                </a:cubicBezTo>
                <a:cubicBezTo>
                  <a:pt x="16076" y="18072"/>
                  <a:pt x="16076" y="18360"/>
                  <a:pt x="16076" y="18720"/>
                </a:cubicBezTo>
                <a:cubicBezTo>
                  <a:pt x="16076" y="18936"/>
                  <a:pt x="16076" y="19080"/>
                  <a:pt x="16076" y="19296"/>
                </a:cubicBezTo>
                <a:cubicBezTo>
                  <a:pt x="16076" y="19368"/>
                  <a:pt x="16076" y="19440"/>
                  <a:pt x="16076" y="19512"/>
                </a:cubicBezTo>
                <a:cubicBezTo>
                  <a:pt x="16076" y="19656"/>
                  <a:pt x="16076" y="19728"/>
                  <a:pt x="16076" y="19872"/>
                </a:cubicBezTo>
                <a:cubicBezTo>
                  <a:pt x="16076" y="19944"/>
                  <a:pt x="16076" y="20016"/>
                  <a:pt x="16100" y="20088"/>
                </a:cubicBezTo>
                <a:cubicBezTo>
                  <a:pt x="16125" y="20232"/>
                  <a:pt x="16150" y="20304"/>
                  <a:pt x="16175" y="20376"/>
                </a:cubicBezTo>
                <a:cubicBezTo>
                  <a:pt x="16200" y="20376"/>
                  <a:pt x="16225" y="20448"/>
                  <a:pt x="16225" y="20448"/>
                </a:cubicBezTo>
                <a:cubicBezTo>
                  <a:pt x="16275" y="20520"/>
                  <a:pt x="16349" y="20520"/>
                  <a:pt x="16399" y="20448"/>
                </a:cubicBezTo>
                <a:cubicBezTo>
                  <a:pt x="16449" y="20376"/>
                  <a:pt x="16499" y="20232"/>
                  <a:pt x="16523" y="20088"/>
                </a:cubicBezTo>
                <a:cubicBezTo>
                  <a:pt x="16523" y="20088"/>
                  <a:pt x="16548" y="20088"/>
                  <a:pt x="16548" y="20088"/>
                </a:cubicBezTo>
                <a:cubicBezTo>
                  <a:pt x="16573" y="20088"/>
                  <a:pt x="16573" y="20088"/>
                  <a:pt x="16598" y="20088"/>
                </a:cubicBezTo>
                <a:cubicBezTo>
                  <a:pt x="16598" y="20088"/>
                  <a:pt x="16623" y="20088"/>
                  <a:pt x="16623" y="20088"/>
                </a:cubicBezTo>
                <a:cubicBezTo>
                  <a:pt x="16623" y="20088"/>
                  <a:pt x="16648" y="20088"/>
                  <a:pt x="16648" y="20088"/>
                </a:cubicBezTo>
                <a:cubicBezTo>
                  <a:pt x="16648" y="20088"/>
                  <a:pt x="16673" y="20088"/>
                  <a:pt x="16673" y="20088"/>
                </a:cubicBezTo>
                <a:cubicBezTo>
                  <a:pt x="16698" y="20088"/>
                  <a:pt x="16698" y="20088"/>
                  <a:pt x="16722" y="20088"/>
                </a:cubicBezTo>
                <a:cubicBezTo>
                  <a:pt x="16747" y="20088"/>
                  <a:pt x="16772" y="20088"/>
                  <a:pt x="16797" y="20088"/>
                </a:cubicBezTo>
                <a:cubicBezTo>
                  <a:pt x="16822" y="20088"/>
                  <a:pt x="16872" y="20088"/>
                  <a:pt x="16897" y="20160"/>
                </a:cubicBezTo>
                <a:cubicBezTo>
                  <a:pt x="16971" y="20160"/>
                  <a:pt x="17021" y="20232"/>
                  <a:pt x="17096" y="20232"/>
                </a:cubicBezTo>
                <a:cubicBezTo>
                  <a:pt x="17170" y="20232"/>
                  <a:pt x="17245" y="20232"/>
                  <a:pt x="17320" y="20304"/>
                </a:cubicBezTo>
                <a:cubicBezTo>
                  <a:pt x="17593" y="20376"/>
                  <a:pt x="17867" y="20304"/>
                  <a:pt x="18116" y="20376"/>
                </a:cubicBezTo>
                <a:cubicBezTo>
                  <a:pt x="18240" y="20376"/>
                  <a:pt x="18390" y="20376"/>
                  <a:pt x="18514" y="20376"/>
                </a:cubicBezTo>
                <a:cubicBezTo>
                  <a:pt x="18639" y="20376"/>
                  <a:pt x="18788" y="20376"/>
                  <a:pt x="18912" y="20376"/>
                </a:cubicBezTo>
                <a:cubicBezTo>
                  <a:pt x="19062" y="20376"/>
                  <a:pt x="19211" y="20376"/>
                  <a:pt x="19335" y="20304"/>
                </a:cubicBezTo>
                <a:cubicBezTo>
                  <a:pt x="19485" y="20304"/>
                  <a:pt x="19609" y="20232"/>
                  <a:pt x="19758" y="20160"/>
                </a:cubicBezTo>
                <a:cubicBezTo>
                  <a:pt x="19808" y="20160"/>
                  <a:pt x="19883" y="20088"/>
                  <a:pt x="19933" y="20088"/>
                </a:cubicBezTo>
                <a:cubicBezTo>
                  <a:pt x="19982" y="20088"/>
                  <a:pt x="20057" y="20088"/>
                  <a:pt x="20107" y="20016"/>
                </a:cubicBezTo>
                <a:cubicBezTo>
                  <a:pt x="20157" y="20016"/>
                  <a:pt x="20231" y="20016"/>
                  <a:pt x="20281" y="19944"/>
                </a:cubicBezTo>
                <a:cubicBezTo>
                  <a:pt x="20331" y="19944"/>
                  <a:pt x="20405" y="19872"/>
                  <a:pt x="20455" y="19800"/>
                </a:cubicBezTo>
                <a:cubicBezTo>
                  <a:pt x="20480" y="19728"/>
                  <a:pt x="20505" y="19728"/>
                  <a:pt x="20530" y="19656"/>
                </a:cubicBezTo>
                <a:cubicBezTo>
                  <a:pt x="20555" y="19584"/>
                  <a:pt x="20580" y="19584"/>
                  <a:pt x="20580" y="19512"/>
                </a:cubicBezTo>
                <a:cubicBezTo>
                  <a:pt x="20604" y="19440"/>
                  <a:pt x="20604" y="19296"/>
                  <a:pt x="20629" y="19224"/>
                </a:cubicBezTo>
                <a:cubicBezTo>
                  <a:pt x="20629" y="19224"/>
                  <a:pt x="20629" y="19152"/>
                  <a:pt x="20629" y="19152"/>
                </a:cubicBezTo>
                <a:cubicBezTo>
                  <a:pt x="20629" y="19152"/>
                  <a:pt x="20629" y="19152"/>
                  <a:pt x="20629" y="19152"/>
                </a:cubicBezTo>
                <a:cubicBezTo>
                  <a:pt x="20654" y="19080"/>
                  <a:pt x="20679" y="19008"/>
                  <a:pt x="20729" y="18864"/>
                </a:cubicBezTo>
                <a:cubicBezTo>
                  <a:pt x="20804" y="18720"/>
                  <a:pt x="20853" y="18504"/>
                  <a:pt x="20928" y="18360"/>
                </a:cubicBezTo>
                <a:cubicBezTo>
                  <a:pt x="20978" y="18216"/>
                  <a:pt x="21052" y="18072"/>
                  <a:pt x="21102" y="17856"/>
                </a:cubicBezTo>
                <a:cubicBezTo>
                  <a:pt x="21127" y="17784"/>
                  <a:pt x="21152" y="17712"/>
                  <a:pt x="21177" y="17640"/>
                </a:cubicBezTo>
                <a:cubicBezTo>
                  <a:pt x="21177" y="17640"/>
                  <a:pt x="21177" y="17640"/>
                  <a:pt x="21177" y="17640"/>
                </a:cubicBezTo>
                <a:cubicBezTo>
                  <a:pt x="21202" y="17568"/>
                  <a:pt x="21227" y="17568"/>
                  <a:pt x="21251" y="17496"/>
                </a:cubicBezTo>
                <a:cubicBezTo>
                  <a:pt x="21251" y="17496"/>
                  <a:pt x="21276" y="17496"/>
                  <a:pt x="21276" y="17496"/>
                </a:cubicBezTo>
                <a:cubicBezTo>
                  <a:pt x="21376" y="17496"/>
                  <a:pt x="21475" y="17280"/>
                  <a:pt x="21500" y="16992"/>
                </a:cubicBezTo>
                <a:cubicBezTo>
                  <a:pt x="21600" y="16416"/>
                  <a:pt x="21575" y="16200"/>
                  <a:pt x="21550" y="16056"/>
                </a:cubicBezTo>
                <a:close/>
                <a:moveTo>
                  <a:pt x="20455" y="7272"/>
                </a:moveTo>
                <a:cubicBezTo>
                  <a:pt x="20455" y="7272"/>
                  <a:pt x="20455" y="7200"/>
                  <a:pt x="20480" y="7200"/>
                </a:cubicBezTo>
                <a:cubicBezTo>
                  <a:pt x="20505" y="7056"/>
                  <a:pt x="20555" y="6984"/>
                  <a:pt x="20580" y="6840"/>
                </a:cubicBezTo>
                <a:cubicBezTo>
                  <a:pt x="20605" y="6768"/>
                  <a:pt x="20629" y="6696"/>
                  <a:pt x="20629" y="6624"/>
                </a:cubicBezTo>
                <a:cubicBezTo>
                  <a:pt x="20629" y="6624"/>
                  <a:pt x="20629" y="6696"/>
                  <a:pt x="20629" y="6696"/>
                </a:cubicBezTo>
                <a:cubicBezTo>
                  <a:pt x="20605" y="7056"/>
                  <a:pt x="20580" y="7344"/>
                  <a:pt x="20555" y="7704"/>
                </a:cubicBezTo>
                <a:cubicBezTo>
                  <a:pt x="20555" y="7704"/>
                  <a:pt x="20555" y="7704"/>
                  <a:pt x="20555" y="7704"/>
                </a:cubicBezTo>
                <a:cubicBezTo>
                  <a:pt x="20555" y="7704"/>
                  <a:pt x="20530" y="7704"/>
                  <a:pt x="20530" y="7704"/>
                </a:cubicBezTo>
                <a:cubicBezTo>
                  <a:pt x="20530" y="7704"/>
                  <a:pt x="20530" y="7704"/>
                  <a:pt x="20505" y="7704"/>
                </a:cubicBezTo>
                <a:cubicBezTo>
                  <a:pt x="20505" y="7704"/>
                  <a:pt x="20480" y="7704"/>
                  <a:pt x="20480" y="7776"/>
                </a:cubicBezTo>
                <a:cubicBezTo>
                  <a:pt x="20455" y="7776"/>
                  <a:pt x="20455" y="7848"/>
                  <a:pt x="20455" y="7920"/>
                </a:cubicBezTo>
                <a:cubicBezTo>
                  <a:pt x="20455" y="7920"/>
                  <a:pt x="20455" y="7920"/>
                  <a:pt x="20455" y="7992"/>
                </a:cubicBezTo>
                <a:cubicBezTo>
                  <a:pt x="20455" y="7992"/>
                  <a:pt x="20455" y="8064"/>
                  <a:pt x="20430" y="8064"/>
                </a:cubicBezTo>
                <a:cubicBezTo>
                  <a:pt x="20430" y="8136"/>
                  <a:pt x="20406" y="8208"/>
                  <a:pt x="20406" y="8208"/>
                </a:cubicBezTo>
                <a:cubicBezTo>
                  <a:pt x="20381" y="8280"/>
                  <a:pt x="20381" y="8424"/>
                  <a:pt x="20356" y="8496"/>
                </a:cubicBezTo>
                <a:cubicBezTo>
                  <a:pt x="20331" y="8640"/>
                  <a:pt x="20306" y="8712"/>
                  <a:pt x="20306" y="8856"/>
                </a:cubicBezTo>
                <a:cubicBezTo>
                  <a:pt x="20306" y="8856"/>
                  <a:pt x="20306" y="8928"/>
                  <a:pt x="20281" y="8928"/>
                </a:cubicBezTo>
                <a:cubicBezTo>
                  <a:pt x="20281" y="8784"/>
                  <a:pt x="20281" y="8712"/>
                  <a:pt x="20281" y="8568"/>
                </a:cubicBezTo>
                <a:cubicBezTo>
                  <a:pt x="20281" y="8496"/>
                  <a:pt x="20281" y="8424"/>
                  <a:pt x="20281" y="8352"/>
                </a:cubicBezTo>
                <a:cubicBezTo>
                  <a:pt x="20281" y="8280"/>
                  <a:pt x="20281" y="8208"/>
                  <a:pt x="20281" y="8064"/>
                </a:cubicBezTo>
                <a:cubicBezTo>
                  <a:pt x="20306" y="7992"/>
                  <a:pt x="20306" y="7920"/>
                  <a:pt x="20331" y="7920"/>
                </a:cubicBezTo>
                <a:cubicBezTo>
                  <a:pt x="20356" y="7704"/>
                  <a:pt x="20406" y="7488"/>
                  <a:pt x="20455" y="7272"/>
                </a:cubicBezTo>
                <a:close/>
                <a:moveTo>
                  <a:pt x="20057" y="13680"/>
                </a:moveTo>
                <a:cubicBezTo>
                  <a:pt x="20032" y="13464"/>
                  <a:pt x="20007" y="13320"/>
                  <a:pt x="19982" y="13104"/>
                </a:cubicBezTo>
                <a:cubicBezTo>
                  <a:pt x="19982" y="13032"/>
                  <a:pt x="19958" y="12960"/>
                  <a:pt x="19958" y="12960"/>
                </a:cubicBezTo>
                <a:cubicBezTo>
                  <a:pt x="19958" y="12960"/>
                  <a:pt x="19958" y="12960"/>
                  <a:pt x="19958" y="12960"/>
                </a:cubicBezTo>
                <a:cubicBezTo>
                  <a:pt x="19982" y="12960"/>
                  <a:pt x="20007" y="12888"/>
                  <a:pt x="20057" y="12888"/>
                </a:cubicBezTo>
                <a:cubicBezTo>
                  <a:pt x="20057" y="12888"/>
                  <a:pt x="20082" y="12816"/>
                  <a:pt x="20082" y="12816"/>
                </a:cubicBezTo>
                <a:cubicBezTo>
                  <a:pt x="20132" y="12744"/>
                  <a:pt x="20182" y="12600"/>
                  <a:pt x="20231" y="12528"/>
                </a:cubicBezTo>
                <a:cubicBezTo>
                  <a:pt x="20306" y="12384"/>
                  <a:pt x="20356" y="12312"/>
                  <a:pt x="20430" y="12168"/>
                </a:cubicBezTo>
                <a:cubicBezTo>
                  <a:pt x="20455" y="12096"/>
                  <a:pt x="20480" y="12024"/>
                  <a:pt x="20505" y="12024"/>
                </a:cubicBezTo>
                <a:cubicBezTo>
                  <a:pt x="20505" y="12024"/>
                  <a:pt x="20530" y="11952"/>
                  <a:pt x="20530" y="11952"/>
                </a:cubicBezTo>
                <a:cubicBezTo>
                  <a:pt x="20530" y="11952"/>
                  <a:pt x="20555" y="11952"/>
                  <a:pt x="20555" y="11880"/>
                </a:cubicBezTo>
                <a:cubicBezTo>
                  <a:pt x="20580" y="12096"/>
                  <a:pt x="20580" y="12240"/>
                  <a:pt x="20605" y="12456"/>
                </a:cubicBezTo>
                <a:cubicBezTo>
                  <a:pt x="20505" y="12744"/>
                  <a:pt x="20406" y="13032"/>
                  <a:pt x="20306" y="13320"/>
                </a:cubicBezTo>
                <a:cubicBezTo>
                  <a:pt x="20281" y="13392"/>
                  <a:pt x="20256" y="13464"/>
                  <a:pt x="20231" y="13536"/>
                </a:cubicBezTo>
                <a:cubicBezTo>
                  <a:pt x="20206" y="13608"/>
                  <a:pt x="20157" y="13680"/>
                  <a:pt x="20132" y="13824"/>
                </a:cubicBezTo>
                <a:cubicBezTo>
                  <a:pt x="20107" y="13896"/>
                  <a:pt x="20082" y="13968"/>
                  <a:pt x="20057" y="13968"/>
                </a:cubicBezTo>
                <a:cubicBezTo>
                  <a:pt x="20057" y="13968"/>
                  <a:pt x="20057" y="13968"/>
                  <a:pt x="20057" y="13968"/>
                </a:cubicBezTo>
                <a:cubicBezTo>
                  <a:pt x="20082" y="13896"/>
                  <a:pt x="20057" y="13752"/>
                  <a:pt x="20057" y="13680"/>
                </a:cubicBezTo>
                <a:close/>
                <a:moveTo>
                  <a:pt x="20082" y="11520"/>
                </a:moveTo>
                <a:cubicBezTo>
                  <a:pt x="20082" y="11520"/>
                  <a:pt x="20107" y="11448"/>
                  <a:pt x="20082" y="11520"/>
                </a:cubicBezTo>
                <a:cubicBezTo>
                  <a:pt x="20107" y="11448"/>
                  <a:pt x="20107" y="11448"/>
                  <a:pt x="20132" y="11376"/>
                </a:cubicBezTo>
                <a:cubicBezTo>
                  <a:pt x="20157" y="11304"/>
                  <a:pt x="20182" y="11232"/>
                  <a:pt x="20206" y="11160"/>
                </a:cubicBezTo>
                <a:cubicBezTo>
                  <a:pt x="20231" y="11088"/>
                  <a:pt x="20231" y="11088"/>
                  <a:pt x="20256" y="11016"/>
                </a:cubicBezTo>
                <a:cubicBezTo>
                  <a:pt x="20281" y="10944"/>
                  <a:pt x="20306" y="10872"/>
                  <a:pt x="20331" y="10800"/>
                </a:cubicBezTo>
                <a:cubicBezTo>
                  <a:pt x="20331" y="10800"/>
                  <a:pt x="20331" y="10800"/>
                  <a:pt x="20331" y="10800"/>
                </a:cubicBezTo>
                <a:cubicBezTo>
                  <a:pt x="20356" y="10728"/>
                  <a:pt x="20356" y="10656"/>
                  <a:pt x="20381" y="10656"/>
                </a:cubicBezTo>
                <a:cubicBezTo>
                  <a:pt x="20406" y="10584"/>
                  <a:pt x="20406" y="10584"/>
                  <a:pt x="20430" y="10512"/>
                </a:cubicBezTo>
                <a:cubicBezTo>
                  <a:pt x="20430" y="10656"/>
                  <a:pt x="20406" y="10728"/>
                  <a:pt x="20406" y="10872"/>
                </a:cubicBezTo>
                <a:cubicBezTo>
                  <a:pt x="20406" y="10944"/>
                  <a:pt x="20406" y="11088"/>
                  <a:pt x="20381" y="11160"/>
                </a:cubicBezTo>
                <a:cubicBezTo>
                  <a:pt x="20381" y="11160"/>
                  <a:pt x="20381" y="11160"/>
                  <a:pt x="20381" y="11160"/>
                </a:cubicBezTo>
                <a:cubicBezTo>
                  <a:pt x="20331" y="11232"/>
                  <a:pt x="20306" y="11304"/>
                  <a:pt x="20256" y="11376"/>
                </a:cubicBezTo>
                <a:cubicBezTo>
                  <a:pt x="20206" y="11448"/>
                  <a:pt x="20157" y="11592"/>
                  <a:pt x="20082" y="11664"/>
                </a:cubicBezTo>
                <a:cubicBezTo>
                  <a:pt x="20057" y="11664"/>
                  <a:pt x="20082" y="11592"/>
                  <a:pt x="20082" y="11520"/>
                </a:cubicBezTo>
                <a:cubicBezTo>
                  <a:pt x="20082" y="11520"/>
                  <a:pt x="20082" y="11520"/>
                  <a:pt x="20082" y="11520"/>
                </a:cubicBezTo>
                <a:close/>
                <a:moveTo>
                  <a:pt x="20082" y="11448"/>
                </a:moveTo>
                <a:cubicBezTo>
                  <a:pt x="20082" y="11376"/>
                  <a:pt x="20082" y="11304"/>
                  <a:pt x="20107" y="11232"/>
                </a:cubicBezTo>
                <a:cubicBezTo>
                  <a:pt x="20157" y="10656"/>
                  <a:pt x="20206" y="10008"/>
                  <a:pt x="20256" y="9432"/>
                </a:cubicBezTo>
                <a:cubicBezTo>
                  <a:pt x="20256" y="9360"/>
                  <a:pt x="20256" y="9288"/>
                  <a:pt x="20256" y="9216"/>
                </a:cubicBezTo>
                <a:cubicBezTo>
                  <a:pt x="20256" y="9216"/>
                  <a:pt x="20256" y="9216"/>
                  <a:pt x="20256" y="9216"/>
                </a:cubicBezTo>
                <a:cubicBezTo>
                  <a:pt x="20256" y="9216"/>
                  <a:pt x="20281" y="9144"/>
                  <a:pt x="20281" y="9144"/>
                </a:cubicBezTo>
                <a:cubicBezTo>
                  <a:pt x="20281" y="9072"/>
                  <a:pt x="20306" y="9072"/>
                  <a:pt x="20306" y="9000"/>
                </a:cubicBezTo>
                <a:cubicBezTo>
                  <a:pt x="20331" y="8928"/>
                  <a:pt x="20356" y="8856"/>
                  <a:pt x="20381" y="8784"/>
                </a:cubicBezTo>
                <a:cubicBezTo>
                  <a:pt x="20406" y="8712"/>
                  <a:pt x="20430" y="8568"/>
                  <a:pt x="20455" y="8496"/>
                </a:cubicBezTo>
                <a:cubicBezTo>
                  <a:pt x="20455" y="8424"/>
                  <a:pt x="20480" y="8424"/>
                  <a:pt x="20480" y="8352"/>
                </a:cubicBezTo>
                <a:cubicBezTo>
                  <a:pt x="20480" y="8352"/>
                  <a:pt x="20505" y="8280"/>
                  <a:pt x="20505" y="8280"/>
                </a:cubicBezTo>
                <a:cubicBezTo>
                  <a:pt x="20505" y="8280"/>
                  <a:pt x="20505" y="8352"/>
                  <a:pt x="20505" y="8352"/>
                </a:cubicBezTo>
                <a:cubicBezTo>
                  <a:pt x="20480" y="8856"/>
                  <a:pt x="20455" y="9360"/>
                  <a:pt x="20430" y="9936"/>
                </a:cubicBezTo>
                <a:cubicBezTo>
                  <a:pt x="20430" y="10008"/>
                  <a:pt x="20430" y="10080"/>
                  <a:pt x="20406" y="10152"/>
                </a:cubicBezTo>
                <a:cubicBezTo>
                  <a:pt x="20406" y="10152"/>
                  <a:pt x="20381" y="10224"/>
                  <a:pt x="20381" y="10224"/>
                </a:cubicBezTo>
                <a:cubicBezTo>
                  <a:pt x="20381" y="10296"/>
                  <a:pt x="20356" y="10296"/>
                  <a:pt x="20356" y="10368"/>
                </a:cubicBezTo>
                <a:cubicBezTo>
                  <a:pt x="20356" y="10368"/>
                  <a:pt x="20356" y="10440"/>
                  <a:pt x="20331" y="10440"/>
                </a:cubicBezTo>
                <a:cubicBezTo>
                  <a:pt x="20306" y="10584"/>
                  <a:pt x="20281" y="10656"/>
                  <a:pt x="20231" y="10800"/>
                </a:cubicBezTo>
                <a:cubicBezTo>
                  <a:pt x="20206" y="10944"/>
                  <a:pt x="20182" y="11016"/>
                  <a:pt x="20157" y="11160"/>
                </a:cubicBezTo>
                <a:cubicBezTo>
                  <a:pt x="20132" y="11232"/>
                  <a:pt x="20107" y="11304"/>
                  <a:pt x="20107" y="11376"/>
                </a:cubicBezTo>
                <a:cubicBezTo>
                  <a:pt x="20107" y="11376"/>
                  <a:pt x="20082" y="11448"/>
                  <a:pt x="20082" y="11448"/>
                </a:cubicBezTo>
                <a:close/>
                <a:moveTo>
                  <a:pt x="20406" y="5616"/>
                </a:moveTo>
                <a:cubicBezTo>
                  <a:pt x="20381" y="5688"/>
                  <a:pt x="20381" y="5760"/>
                  <a:pt x="20356" y="5832"/>
                </a:cubicBezTo>
                <a:cubicBezTo>
                  <a:pt x="20331" y="5976"/>
                  <a:pt x="20306" y="6048"/>
                  <a:pt x="20281" y="6192"/>
                </a:cubicBezTo>
                <a:cubicBezTo>
                  <a:pt x="20256" y="6336"/>
                  <a:pt x="20231" y="6480"/>
                  <a:pt x="20206" y="6552"/>
                </a:cubicBezTo>
                <a:cubicBezTo>
                  <a:pt x="20206" y="6624"/>
                  <a:pt x="20182" y="6696"/>
                  <a:pt x="20182" y="6696"/>
                </a:cubicBezTo>
                <a:cubicBezTo>
                  <a:pt x="20182" y="6696"/>
                  <a:pt x="20157" y="6696"/>
                  <a:pt x="20157" y="6696"/>
                </a:cubicBezTo>
                <a:cubicBezTo>
                  <a:pt x="20132" y="6696"/>
                  <a:pt x="20107" y="6696"/>
                  <a:pt x="20107" y="6696"/>
                </a:cubicBezTo>
                <a:cubicBezTo>
                  <a:pt x="20057" y="6696"/>
                  <a:pt x="20032" y="6696"/>
                  <a:pt x="19982" y="6696"/>
                </a:cubicBezTo>
                <a:cubicBezTo>
                  <a:pt x="19958" y="6696"/>
                  <a:pt x="19933" y="6696"/>
                  <a:pt x="19908" y="6696"/>
                </a:cubicBezTo>
                <a:cubicBezTo>
                  <a:pt x="19933" y="6624"/>
                  <a:pt x="19958" y="6480"/>
                  <a:pt x="19982" y="6408"/>
                </a:cubicBezTo>
                <a:cubicBezTo>
                  <a:pt x="19982" y="6336"/>
                  <a:pt x="20007" y="6336"/>
                  <a:pt x="20007" y="6264"/>
                </a:cubicBezTo>
                <a:cubicBezTo>
                  <a:pt x="20032" y="6192"/>
                  <a:pt x="20032" y="6120"/>
                  <a:pt x="20057" y="6120"/>
                </a:cubicBezTo>
                <a:cubicBezTo>
                  <a:pt x="20057" y="6048"/>
                  <a:pt x="20082" y="6048"/>
                  <a:pt x="20082" y="5976"/>
                </a:cubicBezTo>
                <a:cubicBezTo>
                  <a:pt x="20082" y="5904"/>
                  <a:pt x="20107" y="5904"/>
                  <a:pt x="20107" y="5832"/>
                </a:cubicBezTo>
                <a:cubicBezTo>
                  <a:pt x="20107" y="5832"/>
                  <a:pt x="20107" y="5832"/>
                  <a:pt x="20132" y="5760"/>
                </a:cubicBezTo>
                <a:cubicBezTo>
                  <a:pt x="20157" y="5688"/>
                  <a:pt x="20157" y="5688"/>
                  <a:pt x="20182" y="5616"/>
                </a:cubicBezTo>
                <a:cubicBezTo>
                  <a:pt x="20231" y="5616"/>
                  <a:pt x="20331" y="5616"/>
                  <a:pt x="20406" y="5616"/>
                </a:cubicBezTo>
                <a:close/>
                <a:moveTo>
                  <a:pt x="19609" y="5688"/>
                </a:moveTo>
                <a:cubicBezTo>
                  <a:pt x="19783" y="5688"/>
                  <a:pt x="19933" y="5688"/>
                  <a:pt x="20107" y="5616"/>
                </a:cubicBezTo>
                <a:cubicBezTo>
                  <a:pt x="20082" y="5688"/>
                  <a:pt x="20057" y="5760"/>
                  <a:pt x="20032" y="5760"/>
                </a:cubicBezTo>
                <a:cubicBezTo>
                  <a:pt x="20007" y="5832"/>
                  <a:pt x="19982" y="5904"/>
                  <a:pt x="19958" y="5976"/>
                </a:cubicBezTo>
                <a:cubicBezTo>
                  <a:pt x="19933" y="6048"/>
                  <a:pt x="19908" y="6120"/>
                  <a:pt x="19858" y="6264"/>
                </a:cubicBezTo>
                <a:cubicBezTo>
                  <a:pt x="19833" y="6336"/>
                  <a:pt x="19808" y="6408"/>
                  <a:pt x="19783" y="6480"/>
                </a:cubicBezTo>
                <a:cubicBezTo>
                  <a:pt x="19758" y="6552"/>
                  <a:pt x="19758" y="6624"/>
                  <a:pt x="19734" y="6624"/>
                </a:cubicBezTo>
                <a:cubicBezTo>
                  <a:pt x="19659" y="6624"/>
                  <a:pt x="19559" y="6624"/>
                  <a:pt x="19485" y="6624"/>
                </a:cubicBezTo>
                <a:cubicBezTo>
                  <a:pt x="19360" y="6624"/>
                  <a:pt x="19261" y="6624"/>
                  <a:pt x="19136" y="6624"/>
                </a:cubicBezTo>
                <a:cubicBezTo>
                  <a:pt x="19136" y="6624"/>
                  <a:pt x="19136" y="6624"/>
                  <a:pt x="19136" y="6624"/>
                </a:cubicBezTo>
                <a:cubicBezTo>
                  <a:pt x="19136" y="6624"/>
                  <a:pt x="19161" y="6552"/>
                  <a:pt x="19161" y="6552"/>
                </a:cubicBezTo>
                <a:cubicBezTo>
                  <a:pt x="19186" y="6480"/>
                  <a:pt x="19211" y="6408"/>
                  <a:pt x="19236" y="6336"/>
                </a:cubicBezTo>
                <a:cubicBezTo>
                  <a:pt x="19261" y="6264"/>
                  <a:pt x="19311" y="6120"/>
                  <a:pt x="19335" y="6048"/>
                </a:cubicBezTo>
                <a:cubicBezTo>
                  <a:pt x="19360" y="5976"/>
                  <a:pt x="19385" y="5904"/>
                  <a:pt x="19385" y="5904"/>
                </a:cubicBezTo>
                <a:cubicBezTo>
                  <a:pt x="19385" y="5904"/>
                  <a:pt x="19410" y="5832"/>
                  <a:pt x="19410" y="5832"/>
                </a:cubicBezTo>
                <a:cubicBezTo>
                  <a:pt x="19435" y="5760"/>
                  <a:pt x="19460" y="5760"/>
                  <a:pt x="19485" y="5688"/>
                </a:cubicBezTo>
                <a:cubicBezTo>
                  <a:pt x="19535" y="5688"/>
                  <a:pt x="19559" y="5688"/>
                  <a:pt x="19609" y="5688"/>
                </a:cubicBezTo>
                <a:close/>
                <a:moveTo>
                  <a:pt x="18813" y="6120"/>
                </a:moveTo>
                <a:cubicBezTo>
                  <a:pt x="18838" y="6048"/>
                  <a:pt x="18863" y="5976"/>
                  <a:pt x="18888" y="5832"/>
                </a:cubicBezTo>
                <a:cubicBezTo>
                  <a:pt x="18888" y="5832"/>
                  <a:pt x="18888" y="5832"/>
                  <a:pt x="18888" y="5832"/>
                </a:cubicBezTo>
                <a:cubicBezTo>
                  <a:pt x="19037" y="5832"/>
                  <a:pt x="19186" y="5760"/>
                  <a:pt x="19336" y="5760"/>
                </a:cubicBezTo>
                <a:cubicBezTo>
                  <a:pt x="19385" y="5760"/>
                  <a:pt x="19435" y="5760"/>
                  <a:pt x="19485" y="5760"/>
                </a:cubicBezTo>
                <a:cubicBezTo>
                  <a:pt x="19460" y="5832"/>
                  <a:pt x="19435" y="5904"/>
                  <a:pt x="19385" y="5976"/>
                </a:cubicBezTo>
                <a:cubicBezTo>
                  <a:pt x="19360" y="6048"/>
                  <a:pt x="19311" y="6120"/>
                  <a:pt x="19286" y="6192"/>
                </a:cubicBezTo>
                <a:cubicBezTo>
                  <a:pt x="19261" y="6264"/>
                  <a:pt x="19236" y="6336"/>
                  <a:pt x="19211" y="6408"/>
                </a:cubicBezTo>
                <a:cubicBezTo>
                  <a:pt x="19186" y="6480"/>
                  <a:pt x="19161" y="6552"/>
                  <a:pt x="19136" y="6552"/>
                </a:cubicBezTo>
                <a:cubicBezTo>
                  <a:pt x="19112" y="6624"/>
                  <a:pt x="19087" y="6696"/>
                  <a:pt x="19062" y="6768"/>
                </a:cubicBezTo>
                <a:cubicBezTo>
                  <a:pt x="18987" y="6768"/>
                  <a:pt x="18937" y="6768"/>
                  <a:pt x="18863" y="6768"/>
                </a:cubicBezTo>
                <a:cubicBezTo>
                  <a:pt x="18788" y="6768"/>
                  <a:pt x="18688" y="6768"/>
                  <a:pt x="18614" y="6768"/>
                </a:cubicBezTo>
                <a:cubicBezTo>
                  <a:pt x="18614" y="6768"/>
                  <a:pt x="18589" y="6768"/>
                  <a:pt x="18589" y="6768"/>
                </a:cubicBezTo>
                <a:cubicBezTo>
                  <a:pt x="18614" y="6696"/>
                  <a:pt x="18639" y="6624"/>
                  <a:pt x="18664" y="6552"/>
                </a:cubicBezTo>
                <a:cubicBezTo>
                  <a:pt x="18713" y="6408"/>
                  <a:pt x="18763" y="6264"/>
                  <a:pt x="18813" y="6120"/>
                </a:cubicBezTo>
                <a:close/>
                <a:moveTo>
                  <a:pt x="18713" y="4824"/>
                </a:moveTo>
                <a:cubicBezTo>
                  <a:pt x="18713" y="4824"/>
                  <a:pt x="18713" y="4824"/>
                  <a:pt x="18713" y="4824"/>
                </a:cubicBezTo>
                <a:cubicBezTo>
                  <a:pt x="18713" y="4896"/>
                  <a:pt x="18713" y="4896"/>
                  <a:pt x="18713" y="4968"/>
                </a:cubicBezTo>
                <a:cubicBezTo>
                  <a:pt x="18689" y="4968"/>
                  <a:pt x="18689" y="4968"/>
                  <a:pt x="18664" y="4968"/>
                </a:cubicBezTo>
                <a:cubicBezTo>
                  <a:pt x="18664" y="4968"/>
                  <a:pt x="18664" y="5040"/>
                  <a:pt x="18664" y="5040"/>
                </a:cubicBezTo>
                <a:cubicBezTo>
                  <a:pt x="18664" y="5112"/>
                  <a:pt x="18664" y="5256"/>
                  <a:pt x="18664" y="5328"/>
                </a:cubicBezTo>
                <a:cubicBezTo>
                  <a:pt x="18664" y="5328"/>
                  <a:pt x="18664" y="5328"/>
                  <a:pt x="18664" y="5328"/>
                </a:cubicBezTo>
                <a:cubicBezTo>
                  <a:pt x="18664" y="5400"/>
                  <a:pt x="18664" y="5472"/>
                  <a:pt x="18639" y="5544"/>
                </a:cubicBezTo>
                <a:cubicBezTo>
                  <a:pt x="18639" y="5544"/>
                  <a:pt x="18614" y="5616"/>
                  <a:pt x="18614" y="5616"/>
                </a:cubicBezTo>
                <a:cubicBezTo>
                  <a:pt x="18564" y="5760"/>
                  <a:pt x="18489" y="5832"/>
                  <a:pt x="18440" y="5976"/>
                </a:cubicBezTo>
                <a:cubicBezTo>
                  <a:pt x="18415" y="6048"/>
                  <a:pt x="18365" y="6120"/>
                  <a:pt x="18340" y="6192"/>
                </a:cubicBezTo>
                <a:cubicBezTo>
                  <a:pt x="18340" y="6192"/>
                  <a:pt x="18315" y="6192"/>
                  <a:pt x="18315" y="6264"/>
                </a:cubicBezTo>
                <a:cubicBezTo>
                  <a:pt x="18315" y="6264"/>
                  <a:pt x="18315" y="6264"/>
                  <a:pt x="18315" y="6192"/>
                </a:cubicBezTo>
                <a:cubicBezTo>
                  <a:pt x="18315" y="6192"/>
                  <a:pt x="18315" y="6120"/>
                  <a:pt x="18315" y="6120"/>
                </a:cubicBezTo>
                <a:cubicBezTo>
                  <a:pt x="18340" y="6048"/>
                  <a:pt x="18340" y="6048"/>
                  <a:pt x="18365" y="5976"/>
                </a:cubicBezTo>
                <a:cubicBezTo>
                  <a:pt x="18390" y="5904"/>
                  <a:pt x="18415" y="5832"/>
                  <a:pt x="18440" y="5760"/>
                </a:cubicBezTo>
                <a:cubicBezTo>
                  <a:pt x="18465" y="5688"/>
                  <a:pt x="18465" y="5688"/>
                  <a:pt x="18489" y="5616"/>
                </a:cubicBezTo>
                <a:cubicBezTo>
                  <a:pt x="18489" y="5616"/>
                  <a:pt x="18514" y="5544"/>
                  <a:pt x="18514" y="5544"/>
                </a:cubicBezTo>
                <a:cubicBezTo>
                  <a:pt x="18539" y="5472"/>
                  <a:pt x="18539" y="5472"/>
                  <a:pt x="18564" y="5400"/>
                </a:cubicBezTo>
                <a:cubicBezTo>
                  <a:pt x="18589" y="5328"/>
                  <a:pt x="18614" y="5256"/>
                  <a:pt x="18639" y="5184"/>
                </a:cubicBezTo>
                <a:cubicBezTo>
                  <a:pt x="18664" y="5184"/>
                  <a:pt x="18664" y="5112"/>
                  <a:pt x="18689" y="5112"/>
                </a:cubicBezTo>
                <a:cubicBezTo>
                  <a:pt x="18689" y="4896"/>
                  <a:pt x="18689" y="4896"/>
                  <a:pt x="18713" y="4824"/>
                </a:cubicBezTo>
                <a:close/>
                <a:moveTo>
                  <a:pt x="18689" y="3528"/>
                </a:moveTo>
                <a:cubicBezTo>
                  <a:pt x="18689" y="3888"/>
                  <a:pt x="18689" y="4248"/>
                  <a:pt x="18713" y="4536"/>
                </a:cubicBezTo>
                <a:cubicBezTo>
                  <a:pt x="18713" y="4536"/>
                  <a:pt x="18713" y="4536"/>
                  <a:pt x="18713" y="4536"/>
                </a:cubicBezTo>
                <a:cubicBezTo>
                  <a:pt x="18713" y="4536"/>
                  <a:pt x="18713" y="4464"/>
                  <a:pt x="18713" y="4464"/>
                </a:cubicBezTo>
                <a:cubicBezTo>
                  <a:pt x="18713" y="4464"/>
                  <a:pt x="18713" y="4536"/>
                  <a:pt x="18713" y="4536"/>
                </a:cubicBezTo>
                <a:cubicBezTo>
                  <a:pt x="18713" y="4536"/>
                  <a:pt x="18713" y="4536"/>
                  <a:pt x="18713" y="4536"/>
                </a:cubicBezTo>
                <a:cubicBezTo>
                  <a:pt x="18713" y="4536"/>
                  <a:pt x="18689" y="4536"/>
                  <a:pt x="18689" y="4536"/>
                </a:cubicBezTo>
                <a:cubicBezTo>
                  <a:pt x="18689" y="4536"/>
                  <a:pt x="18664" y="4608"/>
                  <a:pt x="18664" y="4608"/>
                </a:cubicBezTo>
                <a:cubicBezTo>
                  <a:pt x="18664" y="4608"/>
                  <a:pt x="18664" y="4680"/>
                  <a:pt x="18639" y="4680"/>
                </a:cubicBezTo>
                <a:cubicBezTo>
                  <a:pt x="18639" y="4680"/>
                  <a:pt x="18614" y="4752"/>
                  <a:pt x="18614" y="4752"/>
                </a:cubicBezTo>
                <a:cubicBezTo>
                  <a:pt x="18589" y="4824"/>
                  <a:pt x="18589" y="4896"/>
                  <a:pt x="18564" y="4968"/>
                </a:cubicBezTo>
                <a:cubicBezTo>
                  <a:pt x="18539" y="5040"/>
                  <a:pt x="18539" y="5112"/>
                  <a:pt x="18514" y="5184"/>
                </a:cubicBezTo>
                <a:cubicBezTo>
                  <a:pt x="18489" y="5256"/>
                  <a:pt x="18489" y="5256"/>
                  <a:pt x="18465" y="5328"/>
                </a:cubicBezTo>
                <a:cubicBezTo>
                  <a:pt x="18415" y="5472"/>
                  <a:pt x="18365" y="5616"/>
                  <a:pt x="18340" y="5760"/>
                </a:cubicBezTo>
                <a:cubicBezTo>
                  <a:pt x="18340" y="5760"/>
                  <a:pt x="18340" y="5760"/>
                  <a:pt x="18340" y="5760"/>
                </a:cubicBezTo>
                <a:cubicBezTo>
                  <a:pt x="18340" y="5760"/>
                  <a:pt x="18340" y="5760"/>
                  <a:pt x="18340" y="5760"/>
                </a:cubicBezTo>
                <a:cubicBezTo>
                  <a:pt x="18340" y="5760"/>
                  <a:pt x="18340" y="5760"/>
                  <a:pt x="18340" y="5760"/>
                </a:cubicBezTo>
                <a:cubicBezTo>
                  <a:pt x="18340" y="5760"/>
                  <a:pt x="18340" y="5760"/>
                  <a:pt x="18340" y="5760"/>
                </a:cubicBezTo>
                <a:lnTo>
                  <a:pt x="18340" y="5760"/>
                </a:lnTo>
                <a:cubicBezTo>
                  <a:pt x="18340" y="5760"/>
                  <a:pt x="18315" y="5832"/>
                  <a:pt x="18315" y="5832"/>
                </a:cubicBezTo>
                <a:cubicBezTo>
                  <a:pt x="18315" y="5832"/>
                  <a:pt x="18315" y="5832"/>
                  <a:pt x="18315" y="5760"/>
                </a:cubicBezTo>
                <a:cubicBezTo>
                  <a:pt x="18315" y="5616"/>
                  <a:pt x="18315" y="5472"/>
                  <a:pt x="18315" y="5328"/>
                </a:cubicBezTo>
                <a:cubicBezTo>
                  <a:pt x="18315" y="5328"/>
                  <a:pt x="18315" y="5328"/>
                  <a:pt x="18315" y="5256"/>
                </a:cubicBezTo>
                <a:cubicBezTo>
                  <a:pt x="18315" y="5184"/>
                  <a:pt x="18315" y="5112"/>
                  <a:pt x="18315" y="5040"/>
                </a:cubicBezTo>
                <a:cubicBezTo>
                  <a:pt x="18315" y="4968"/>
                  <a:pt x="18315" y="4968"/>
                  <a:pt x="18315" y="4896"/>
                </a:cubicBezTo>
                <a:cubicBezTo>
                  <a:pt x="18315" y="4824"/>
                  <a:pt x="18315" y="4752"/>
                  <a:pt x="18340" y="4752"/>
                </a:cubicBezTo>
                <a:cubicBezTo>
                  <a:pt x="18340" y="4752"/>
                  <a:pt x="18340" y="4680"/>
                  <a:pt x="18340" y="4680"/>
                </a:cubicBezTo>
                <a:cubicBezTo>
                  <a:pt x="18340" y="4608"/>
                  <a:pt x="18340" y="4464"/>
                  <a:pt x="18340" y="4392"/>
                </a:cubicBezTo>
                <a:cubicBezTo>
                  <a:pt x="18340" y="4392"/>
                  <a:pt x="18340" y="4320"/>
                  <a:pt x="18340" y="4320"/>
                </a:cubicBezTo>
                <a:cubicBezTo>
                  <a:pt x="18365" y="4248"/>
                  <a:pt x="18390" y="4104"/>
                  <a:pt x="18415" y="4032"/>
                </a:cubicBezTo>
                <a:cubicBezTo>
                  <a:pt x="18440" y="3960"/>
                  <a:pt x="18465" y="3888"/>
                  <a:pt x="18490" y="3744"/>
                </a:cubicBezTo>
                <a:cubicBezTo>
                  <a:pt x="18514" y="3672"/>
                  <a:pt x="18539" y="3600"/>
                  <a:pt x="18564" y="3528"/>
                </a:cubicBezTo>
                <a:cubicBezTo>
                  <a:pt x="18589" y="3384"/>
                  <a:pt x="18639" y="3312"/>
                  <a:pt x="18689" y="3240"/>
                </a:cubicBezTo>
                <a:cubicBezTo>
                  <a:pt x="18689" y="3240"/>
                  <a:pt x="18713" y="3168"/>
                  <a:pt x="18713" y="3168"/>
                </a:cubicBezTo>
                <a:cubicBezTo>
                  <a:pt x="18689" y="3384"/>
                  <a:pt x="18689" y="3456"/>
                  <a:pt x="18689" y="3528"/>
                </a:cubicBezTo>
                <a:close/>
                <a:moveTo>
                  <a:pt x="18639" y="2016"/>
                </a:moveTo>
                <a:cubicBezTo>
                  <a:pt x="18639" y="2016"/>
                  <a:pt x="18639" y="1944"/>
                  <a:pt x="18639" y="2016"/>
                </a:cubicBezTo>
                <a:cubicBezTo>
                  <a:pt x="18664" y="2088"/>
                  <a:pt x="18664" y="2232"/>
                  <a:pt x="18688" y="2448"/>
                </a:cubicBezTo>
                <a:cubicBezTo>
                  <a:pt x="18688" y="2592"/>
                  <a:pt x="18688" y="2736"/>
                  <a:pt x="18688" y="2880"/>
                </a:cubicBezTo>
                <a:cubicBezTo>
                  <a:pt x="18688" y="2880"/>
                  <a:pt x="18664" y="2952"/>
                  <a:pt x="18664" y="2952"/>
                </a:cubicBezTo>
                <a:cubicBezTo>
                  <a:pt x="18664" y="3024"/>
                  <a:pt x="18639" y="3024"/>
                  <a:pt x="18639" y="3096"/>
                </a:cubicBezTo>
                <a:cubicBezTo>
                  <a:pt x="18614" y="3168"/>
                  <a:pt x="18589" y="3312"/>
                  <a:pt x="18564" y="3384"/>
                </a:cubicBezTo>
                <a:cubicBezTo>
                  <a:pt x="18539" y="3456"/>
                  <a:pt x="18514" y="3528"/>
                  <a:pt x="18514" y="3672"/>
                </a:cubicBezTo>
                <a:cubicBezTo>
                  <a:pt x="18489" y="3744"/>
                  <a:pt x="18489" y="3816"/>
                  <a:pt x="18465" y="3888"/>
                </a:cubicBezTo>
                <a:cubicBezTo>
                  <a:pt x="18440" y="3960"/>
                  <a:pt x="18440" y="4032"/>
                  <a:pt x="18415" y="4104"/>
                </a:cubicBezTo>
                <a:cubicBezTo>
                  <a:pt x="18390" y="4248"/>
                  <a:pt x="18365" y="4392"/>
                  <a:pt x="18340" y="4536"/>
                </a:cubicBezTo>
                <a:cubicBezTo>
                  <a:pt x="18340" y="4536"/>
                  <a:pt x="18340" y="4536"/>
                  <a:pt x="18340" y="4536"/>
                </a:cubicBezTo>
                <a:cubicBezTo>
                  <a:pt x="18340" y="4464"/>
                  <a:pt x="18340" y="4320"/>
                  <a:pt x="18315" y="4248"/>
                </a:cubicBezTo>
                <a:cubicBezTo>
                  <a:pt x="18315" y="4176"/>
                  <a:pt x="18315" y="4032"/>
                  <a:pt x="18315" y="3960"/>
                </a:cubicBezTo>
                <a:cubicBezTo>
                  <a:pt x="18315" y="3888"/>
                  <a:pt x="18315" y="3888"/>
                  <a:pt x="18340" y="3816"/>
                </a:cubicBezTo>
                <a:cubicBezTo>
                  <a:pt x="18340" y="3816"/>
                  <a:pt x="18340" y="3816"/>
                  <a:pt x="18340" y="3816"/>
                </a:cubicBezTo>
                <a:cubicBezTo>
                  <a:pt x="18340" y="3744"/>
                  <a:pt x="18340" y="3744"/>
                  <a:pt x="18315" y="3744"/>
                </a:cubicBezTo>
                <a:cubicBezTo>
                  <a:pt x="18315" y="3744"/>
                  <a:pt x="18315" y="3744"/>
                  <a:pt x="18315" y="3744"/>
                </a:cubicBezTo>
                <a:cubicBezTo>
                  <a:pt x="18315" y="3744"/>
                  <a:pt x="18315" y="3744"/>
                  <a:pt x="18315" y="3744"/>
                </a:cubicBezTo>
                <a:cubicBezTo>
                  <a:pt x="18315" y="3744"/>
                  <a:pt x="18290" y="3744"/>
                  <a:pt x="18290" y="3816"/>
                </a:cubicBezTo>
                <a:cubicBezTo>
                  <a:pt x="18290" y="3888"/>
                  <a:pt x="18265" y="3888"/>
                  <a:pt x="18265" y="3960"/>
                </a:cubicBezTo>
                <a:cubicBezTo>
                  <a:pt x="18265" y="3960"/>
                  <a:pt x="18265" y="4032"/>
                  <a:pt x="18241" y="4032"/>
                </a:cubicBezTo>
                <a:cubicBezTo>
                  <a:pt x="18241" y="4032"/>
                  <a:pt x="18241" y="4032"/>
                  <a:pt x="18241" y="3960"/>
                </a:cubicBezTo>
                <a:cubicBezTo>
                  <a:pt x="18241" y="3960"/>
                  <a:pt x="18241" y="3888"/>
                  <a:pt x="18241" y="3888"/>
                </a:cubicBezTo>
                <a:cubicBezTo>
                  <a:pt x="18241" y="3816"/>
                  <a:pt x="18241" y="3816"/>
                  <a:pt x="18241" y="3744"/>
                </a:cubicBezTo>
                <a:cubicBezTo>
                  <a:pt x="18241" y="3744"/>
                  <a:pt x="18241" y="3744"/>
                  <a:pt x="18241" y="3744"/>
                </a:cubicBezTo>
                <a:cubicBezTo>
                  <a:pt x="18241" y="3744"/>
                  <a:pt x="18241" y="3672"/>
                  <a:pt x="18265" y="3672"/>
                </a:cubicBezTo>
                <a:cubicBezTo>
                  <a:pt x="18265" y="3672"/>
                  <a:pt x="18290" y="3600"/>
                  <a:pt x="18290" y="3600"/>
                </a:cubicBezTo>
                <a:cubicBezTo>
                  <a:pt x="18290" y="3528"/>
                  <a:pt x="18290" y="3528"/>
                  <a:pt x="18290" y="3456"/>
                </a:cubicBezTo>
                <a:cubicBezTo>
                  <a:pt x="18290" y="3456"/>
                  <a:pt x="18290" y="3384"/>
                  <a:pt x="18290" y="3384"/>
                </a:cubicBezTo>
                <a:cubicBezTo>
                  <a:pt x="18290" y="3384"/>
                  <a:pt x="18290" y="3312"/>
                  <a:pt x="18290" y="3312"/>
                </a:cubicBezTo>
                <a:cubicBezTo>
                  <a:pt x="18290" y="3312"/>
                  <a:pt x="18290" y="3240"/>
                  <a:pt x="18265" y="3240"/>
                </a:cubicBezTo>
                <a:cubicBezTo>
                  <a:pt x="18290" y="3168"/>
                  <a:pt x="18290" y="3168"/>
                  <a:pt x="18315" y="3096"/>
                </a:cubicBezTo>
                <a:cubicBezTo>
                  <a:pt x="18315" y="3096"/>
                  <a:pt x="18315" y="3096"/>
                  <a:pt x="18315" y="3096"/>
                </a:cubicBezTo>
                <a:cubicBezTo>
                  <a:pt x="18315" y="3096"/>
                  <a:pt x="18340" y="3024"/>
                  <a:pt x="18340" y="3024"/>
                </a:cubicBezTo>
                <a:cubicBezTo>
                  <a:pt x="18365" y="2952"/>
                  <a:pt x="18390" y="2880"/>
                  <a:pt x="18415" y="2808"/>
                </a:cubicBezTo>
                <a:cubicBezTo>
                  <a:pt x="18465" y="2664"/>
                  <a:pt x="18514" y="2520"/>
                  <a:pt x="18564" y="2376"/>
                </a:cubicBezTo>
                <a:cubicBezTo>
                  <a:pt x="18589" y="2160"/>
                  <a:pt x="18614" y="2088"/>
                  <a:pt x="18639" y="2016"/>
                </a:cubicBezTo>
                <a:close/>
                <a:moveTo>
                  <a:pt x="18041" y="1080"/>
                </a:moveTo>
                <a:cubicBezTo>
                  <a:pt x="18116" y="1080"/>
                  <a:pt x="18191" y="1080"/>
                  <a:pt x="18265" y="1080"/>
                </a:cubicBezTo>
                <a:cubicBezTo>
                  <a:pt x="18340" y="1080"/>
                  <a:pt x="18415" y="1080"/>
                  <a:pt x="18489" y="1080"/>
                </a:cubicBezTo>
                <a:cubicBezTo>
                  <a:pt x="18489" y="1080"/>
                  <a:pt x="18489" y="1080"/>
                  <a:pt x="18465" y="1152"/>
                </a:cubicBezTo>
                <a:cubicBezTo>
                  <a:pt x="18440" y="1152"/>
                  <a:pt x="18440" y="1224"/>
                  <a:pt x="18415" y="1224"/>
                </a:cubicBezTo>
                <a:cubicBezTo>
                  <a:pt x="18390" y="1296"/>
                  <a:pt x="18365" y="1368"/>
                  <a:pt x="18340" y="1440"/>
                </a:cubicBezTo>
                <a:cubicBezTo>
                  <a:pt x="18290" y="1584"/>
                  <a:pt x="18241" y="1728"/>
                  <a:pt x="18191" y="1872"/>
                </a:cubicBezTo>
                <a:cubicBezTo>
                  <a:pt x="18166" y="1944"/>
                  <a:pt x="18141" y="2016"/>
                  <a:pt x="18141" y="2088"/>
                </a:cubicBezTo>
                <a:cubicBezTo>
                  <a:pt x="18116" y="2160"/>
                  <a:pt x="18091" y="2232"/>
                  <a:pt x="18066" y="2376"/>
                </a:cubicBezTo>
                <a:cubicBezTo>
                  <a:pt x="18042" y="2448"/>
                  <a:pt x="18017" y="2520"/>
                  <a:pt x="17992" y="2664"/>
                </a:cubicBezTo>
                <a:cubicBezTo>
                  <a:pt x="17967" y="2736"/>
                  <a:pt x="17942" y="2808"/>
                  <a:pt x="17942" y="2880"/>
                </a:cubicBezTo>
                <a:cubicBezTo>
                  <a:pt x="17942" y="2880"/>
                  <a:pt x="17917" y="2952"/>
                  <a:pt x="17917" y="2952"/>
                </a:cubicBezTo>
                <a:cubicBezTo>
                  <a:pt x="17917" y="2952"/>
                  <a:pt x="17917" y="2952"/>
                  <a:pt x="17917" y="2952"/>
                </a:cubicBezTo>
                <a:cubicBezTo>
                  <a:pt x="17892" y="2952"/>
                  <a:pt x="17892" y="2952"/>
                  <a:pt x="17867" y="2952"/>
                </a:cubicBezTo>
                <a:cubicBezTo>
                  <a:pt x="17842" y="2952"/>
                  <a:pt x="17793" y="2952"/>
                  <a:pt x="17768" y="2952"/>
                </a:cubicBezTo>
                <a:cubicBezTo>
                  <a:pt x="17643" y="2952"/>
                  <a:pt x="17519" y="2952"/>
                  <a:pt x="17419" y="2952"/>
                </a:cubicBezTo>
                <a:cubicBezTo>
                  <a:pt x="17419" y="2952"/>
                  <a:pt x="17419" y="2952"/>
                  <a:pt x="17419" y="2880"/>
                </a:cubicBezTo>
                <a:cubicBezTo>
                  <a:pt x="17444" y="2808"/>
                  <a:pt x="17469" y="2664"/>
                  <a:pt x="17494" y="2592"/>
                </a:cubicBezTo>
                <a:cubicBezTo>
                  <a:pt x="17594" y="2160"/>
                  <a:pt x="17693" y="1800"/>
                  <a:pt x="17793" y="1368"/>
                </a:cubicBezTo>
                <a:cubicBezTo>
                  <a:pt x="17818" y="1296"/>
                  <a:pt x="17842" y="1152"/>
                  <a:pt x="17867" y="1080"/>
                </a:cubicBezTo>
                <a:cubicBezTo>
                  <a:pt x="17892" y="1008"/>
                  <a:pt x="17967" y="1080"/>
                  <a:pt x="18041" y="1080"/>
                </a:cubicBezTo>
                <a:close/>
                <a:moveTo>
                  <a:pt x="18141" y="2160"/>
                </a:moveTo>
                <a:cubicBezTo>
                  <a:pt x="18116" y="2160"/>
                  <a:pt x="18116" y="2160"/>
                  <a:pt x="18141" y="2160"/>
                </a:cubicBezTo>
                <a:cubicBezTo>
                  <a:pt x="18116" y="2160"/>
                  <a:pt x="18116" y="2160"/>
                  <a:pt x="18141" y="2160"/>
                </a:cubicBezTo>
                <a:cubicBezTo>
                  <a:pt x="18116" y="2160"/>
                  <a:pt x="18116" y="2160"/>
                  <a:pt x="18141" y="2160"/>
                </a:cubicBezTo>
                <a:close/>
                <a:moveTo>
                  <a:pt x="17370" y="2376"/>
                </a:moveTo>
                <a:cubicBezTo>
                  <a:pt x="17370" y="2376"/>
                  <a:pt x="17370" y="2376"/>
                  <a:pt x="17370" y="2376"/>
                </a:cubicBezTo>
                <a:cubicBezTo>
                  <a:pt x="17370" y="2376"/>
                  <a:pt x="17370" y="2376"/>
                  <a:pt x="17370" y="2376"/>
                </a:cubicBezTo>
                <a:cubicBezTo>
                  <a:pt x="17370" y="2376"/>
                  <a:pt x="17370" y="2376"/>
                  <a:pt x="17370" y="2376"/>
                </a:cubicBezTo>
                <a:close/>
                <a:moveTo>
                  <a:pt x="17444" y="2160"/>
                </a:moveTo>
                <a:cubicBezTo>
                  <a:pt x="17444" y="2160"/>
                  <a:pt x="17444" y="2160"/>
                  <a:pt x="17444" y="2160"/>
                </a:cubicBezTo>
                <a:cubicBezTo>
                  <a:pt x="17444" y="2160"/>
                  <a:pt x="17444" y="2160"/>
                  <a:pt x="17444" y="2160"/>
                </a:cubicBezTo>
                <a:cubicBezTo>
                  <a:pt x="17444" y="2160"/>
                  <a:pt x="17444" y="2160"/>
                  <a:pt x="17444" y="2160"/>
                </a:cubicBezTo>
                <a:close/>
                <a:moveTo>
                  <a:pt x="17469" y="2016"/>
                </a:moveTo>
                <a:cubicBezTo>
                  <a:pt x="17469" y="2016"/>
                  <a:pt x="17469" y="2016"/>
                  <a:pt x="17469" y="2016"/>
                </a:cubicBezTo>
                <a:cubicBezTo>
                  <a:pt x="17469" y="2016"/>
                  <a:pt x="17469" y="2016"/>
                  <a:pt x="17469" y="2016"/>
                </a:cubicBezTo>
                <a:cubicBezTo>
                  <a:pt x="17469" y="2016"/>
                  <a:pt x="17469" y="2016"/>
                  <a:pt x="17469" y="2016"/>
                </a:cubicBezTo>
                <a:close/>
                <a:moveTo>
                  <a:pt x="17146" y="1008"/>
                </a:moveTo>
                <a:cubicBezTo>
                  <a:pt x="17146" y="1008"/>
                  <a:pt x="17146" y="1008"/>
                  <a:pt x="17146" y="1008"/>
                </a:cubicBezTo>
                <a:cubicBezTo>
                  <a:pt x="17195" y="1008"/>
                  <a:pt x="17245" y="1008"/>
                  <a:pt x="17320" y="1008"/>
                </a:cubicBezTo>
                <a:cubicBezTo>
                  <a:pt x="17394" y="1008"/>
                  <a:pt x="17494" y="1008"/>
                  <a:pt x="17569" y="1008"/>
                </a:cubicBezTo>
                <a:cubicBezTo>
                  <a:pt x="17643" y="1008"/>
                  <a:pt x="17718" y="1008"/>
                  <a:pt x="17793" y="1008"/>
                </a:cubicBezTo>
                <a:cubicBezTo>
                  <a:pt x="17793" y="1008"/>
                  <a:pt x="17793" y="1008"/>
                  <a:pt x="17793" y="1008"/>
                </a:cubicBezTo>
                <a:cubicBezTo>
                  <a:pt x="17768" y="1080"/>
                  <a:pt x="17743" y="1152"/>
                  <a:pt x="17718" y="1224"/>
                </a:cubicBezTo>
                <a:cubicBezTo>
                  <a:pt x="17668" y="1368"/>
                  <a:pt x="17643" y="1512"/>
                  <a:pt x="17594" y="1656"/>
                </a:cubicBezTo>
                <a:cubicBezTo>
                  <a:pt x="17544" y="1800"/>
                  <a:pt x="17519" y="1872"/>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70" y="2304"/>
                  <a:pt x="17370" y="2304"/>
                </a:cubicBezTo>
                <a:cubicBezTo>
                  <a:pt x="17345" y="2376"/>
                  <a:pt x="17345" y="2448"/>
                  <a:pt x="17320" y="2520"/>
                </a:cubicBezTo>
                <a:cubicBezTo>
                  <a:pt x="17295" y="2592"/>
                  <a:pt x="17295" y="2664"/>
                  <a:pt x="17270" y="2664"/>
                </a:cubicBezTo>
                <a:cubicBezTo>
                  <a:pt x="17171" y="2664"/>
                  <a:pt x="17071" y="2664"/>
                  <a:pt x="16971" y="2664"/>
                </a:cubicBezTo>
                <a:cubicBezTo>
                  <a:pt x="16922" y="2664"/>
                  <a:pt x="16847" y="2664"/>
                  <a:pt x="16797" y="2664"/>
                </a:cubicBezTo>
                <a:cubicBezTo>
                  <a:pt x="16748" y="2664"/>
                  <a:pt x="16673" y="2664"/>
                  <a:pt x="16623" y="2664"/>
                </a:cubicBezTo>
                <a:cubicBezTo>
                  <a:pt x="16673" y="2520"/>
                  <a:pt x="16723" y="2376"/>
                  <a:pt x="16748" y="2232"/>
                </a:cubicBezTo>
                <a:cubicBezTo>
                  <a:pt x="16797" y="2088"/>
                  <a:pt x="16822" y="2016"/>
                  <a:pt x="16872" y="1872"/>
                </a:cubicBezTo>
                <a:cubicBezTo>
                  <a:pt x="16897" y="1800"/>
                  <a:pt x="16922" y="1728"/>
                  <a:pt x="16947" y="1584"/>
                </a:cubicBezTo>
                <a:cubicBezTo>
                  <a:pt x="16996" y="1368"/>
                  <a:pt x="17071" y="1224"/>
                  <a:pt x="17121" y="1008"/>
                </a:cubicBezTo>
                <a:cubicBezTo>
                  <a:pt x="17096" y="1152"/>
                  <a:pt x="17121" y="1080"/>
                  <a:pt x="17146" y="1008"/>
                </a:cubicBezTo>
                <a:close/>
                <a:moveTo>
                  <a:pt x="16449" y="936"/>
                </a:moveTo>
                <a:cubicBezTo>
                  <a:pt x="16499" y="936"/>
                  <a:pt x="16524" y="936"/>
                  <a:pt x="16573" y="936"/>
                </a:cubicBezTo>
                <a:cubicBezTo>
                  <a:pt x="16648" y="936"/>
                  <a:pt x="16747" y="936"/>
                  <a:pt x="16822" y="936"/>
                </a:cubicBezTo>
                <a:cubicBezTo>
                  <a:pt x="16872" y="936"/>
                  <a:pt x="16947" y="936"/>
                  <a:pt x="16996" y="936"/>
                </a:cubicBezTo>
                <a:cubicBezTo>
                  <a:pt x="16996" y="936"/>
                  <a:pt x="16996" y="936"/>
                  <a:pt x="16996" y="936"/>
                </a:cubicBezTo>
                <a:cubicBezTo>
                  <a:pt x="16947" y="1152"/>
                  <a:pt x="16897" y="1296"/>
                  <a:pt x="16872" y="1512"/>
                </a:cubicBezTo>
                <a:cubicBezTo>
                  <a:pt x="16847" y="1584"/>
                  <a:pt x="16847" y="1656"/>
                  <a:pt x="16822" y="1728"/>
                </a:cubicBezTo>
                <a:cubicBezTo>
                  <a:pt x="16822" y="1728"/>
                  <a:pt x="16797" y="1800"/>
                  <a:pt x="16797" y="1800"/>
                </a:cubicBezTo>
                <a:cubicBezTo>
                  <a:pt x="16772" y="1944"/>
                  <a:pt x="16748" y="2016"/>
                  <a:pt x="16698" y="2160"/>
                </a:cubicBezTo>
                <a:cubicBezTo>
                  <a:pt x="16673" y="2232"/>
                  <a:pt x="16648" y="2304"/>
                  <a:pt x="16648" y="2376"/>
                </a:cubicBezTo>
                <a:cubicBezTo>
                  <a:pt x="16623" y="2448"/>
                  <a:pt x="16598" y="2592"/>
                  <a:pt x="16573" y="2664"/>
                </a:cubicBezTo>
                <a:cubicBezTo>
                  <a:pt x="16548" y="2664"/>
                  <a:pt x="16548" y="2664"/>
                  <a:pt x="16524" y="2664"/>
                </a:cubicBezTo>
                <a:cubicBezTo>
                  <a:pt x="16424" y="2664"/>
                  <a:pt x="16349" y="2664"/>
                  <a:pt x="16250" y="2664"/>
                </a:cubicBezTo>
                <a:cubicBezTo>
                  <a:pt x="16225" y="2664"/>
                  <a:pt x="16200" y="2664"/>
                  <a:pt x="16150" y="2664"/>
                </a:cubicBezTo>
                <a:cubicBezTo>
                  <a:pt x="16076" y="2664"/>
                  <a:pt x="15976" y="2664"/>
                  <a:pt x="15901" y="2664"/>
                </a:cubicBezTo>
                <a:cubicBezTo>
                  <a:pt x="15901" y="2664"/>
                  <a:pt x="15926" y="2592"/>
                  <a:pt x="15926" y="2592"/>
                </a:cubicBezTo>
                <a:cubicBezTo>
                  <a:pt x="15926" y="2520"/>
                  <a:pt x="15951" y="2520"/>
                  <a:pt x="15951" y="2448"/>
                </a:cubicBezTo>
                <a:cubicBezTo>
                  <a:pt x="15976" y="2376"/>
                  <a:pt x="16001" y="2304"/>
                  <a:pt x="16026" y="2232"/>
                </a:cubicBezTo>
                <a:cubicBezTo>
                  <a:pt x="16076" y="2016"/>
                  <a:pt x="16125" y="1872"/>
                  <a:pt x="16150" y="1656"/>
                </a:cubicBezTo>
                <a:cubicBezTo>
                  <a:pt x="16175" y="1584"/>
                  <a:pt x="16200" y="1512"/>
                  <a:pt x="16225" y="1368"/>
                </a:cubicBezTo>
                <a:cubicBezTo>
                  <a:pt x="16250" y="1296"/>
                  <a:pt x="16250" y="1224"/>
                  <a:pt x="16275" y="1152"/>
                </a:cubicBezTo>
                <a:cubicBezTo>
                  <a:pt x="16300" y="1008"/>
                  <a:pt x="16324" y="936"/>
                  <a:pt x="16374" y="792"/>
                </a:cubicBezTo>
                <a:cubicBezTo>
                  <a:pt x="16374" y="792"/>
                  <a:pt x="16399" y="720"/>
                  <a:pt x="16399" y="720"/>
                </a:cubicBezTo>
                <a:cubicBezTo>
                  <a:pt x="16399" y="936"/>
                  <a:pt x="16424" y="936"/>
                  <a:pt x="16449" y="936"/>
                </a:cubicBezTo>
                <a:close/>
                <a:moveTo>
                  <a:pt x="15553" y="1368"/>
                </a:moveTo>
                <a:cubicBezTo>
                  <a:pt x="15578" y="1296"/>
                  <a:pt x="15603" y="1224"/>
                  <a:pt x="15628" y="1080"/>
                </a:cubicBezTo>
                <a:cubicBezTo>
                  <a:pt x="15628" y="1080"/>
                  <a:pt x="15628" y="1008"/>
                  <a:pt x="15653" y="1008"/>
                </a:cubicBezTo>
                <a:cubicBezTo>
                  <a:pt x="15752" y="1008"/>
                  <a:pt x="15852" y="1008"/>
                  <a:pt x="15951" y="1008"/>
                </a:cubicBezTo>
                <a:cubicBezTo>
                  <a:pt x="16026" y="1008"/>
                  <a:pt x="16100" y="1008"/>
                  <a:pt x="16200" y="1008"/>
                </a:cubicBezTo>
                <a:cubicBezTo>
                  <a:pt x="16250" y="1008"/>
                  <a:pt x="16300" y="1008"/>
                  <a:pt x="16374" y="1008"/>
                </a:cubicBezTo>
                <a:cubicBezTo>
                  <a:pt x="16374" y="1008"/>
                  <a:pt x="16374" y="1008"/>
                  <a:pt x="16374" y="1008"/>
                </a:cubicBezTo>
                <a:cubicBezTo>
                  <a:pt x="16374" y="1080"/>
                  <a:pt x="16349" y="1080"/>
                  <a:pt x="16349" y="1152"/>
                </a:cubicBezTo>
                <a:cubicBezTo>
                  <a:pt x="16324" y="1224"/>
                  <a:pt x="16300" y="1368"/>
                  <a:pt x="16250" y="1440"/>
                </a:cubicBezTo>
                <a:cubicBezTo>
                  <a:pt x="16225" y="1512"/>
                  <a:pt x="16200" y="1584"/>
                  <a:pt x="16175" y="1728"/>
                </a:cubicBezTo>
                <a:cubicBezTo>
                  <a:pt x="16175" y="1728"/>
                  <a:pt x="16150" y="1800"/>
                  <a:pt x="16150" y="1800"/>
                </a:cubicBezTo>
                <a:cubicBezTo>
                  <a:pt x="16125" y="1872"/>
                  <a:pt x="16125" y="1872"/>
                  <a:pt x="16100" y="1944"/>
                </a:cubicBezTo>
                <a:cubicBezTo>
                  <a:pt x="16051" y="2088"/>
                  <a:pt x="15976" y="2232"/>
                  <a:pt x="15926" y="2376"/>
                </a:cubicBezTo>
                <a:cubicBezTo>
                  <a:pt x="15901" y="2448"/>
                  <a:pt x="15877" y="2520"/>
                  <a:pt x="15877" y="2520"/>
                </a:cubicBezTo>
                <a:cubicBezTo>
                  <a:pt x="15877" y="2520"/>
                  <a:pt x="15852" y="2592"/>
                  <a:pt x="15852" y="2592"/>
                </a:cubicBezTo>
                <a:cubicBezTo>
                  <a:pt x="15852" y="2592"/>
                  <a:pt x="15852" y="2592"/>
                  <a:pt x="15827" y="2664"/>
                </a:cubicBezTo>
                <a:cubicBezTo>
                  <a:pt x="15827" y="2664"/>
                  <a:pt x="15827" y="2664"/>
                  <a:pt x="15802" y="2736"/>
                </a:cubicBezTo>
                <a:cubicBezTo>
                  <a:pt x="15802" y="2736"/>
                  <a:pt x="15777" y="2808"/>
                  <a:pt x="15777" y="2808"/>
                </a:cubicBezTo>
                <a:cubicBezTo>
                  <a:pt x="15777" y="2808"/>
                  <a:pt x="15777" y="2880"/>
                  <a:pt x="15777" y="2880"/>
                </a:cubicBezTo>
                <a:cubicBezTo>
                  <a:pt x="15702" y="2880"/>
                  <a:pt x="15628" y="2880"/>
                  <a:pt x="15553" y="2880"/>
                </a:cubicBezTo>
                <a:cubicBezTo>
                  <a:pt x="15478" y="2880"/>
                  <a:pt x="15379" y="2880"/>
                  <a:pt x="15304" y="2808"/>
                </a:cubicBezTo>
                <a:cubicBezTo>
                  <a:pt x="15279" y="2808"/>
                  <a:pt x="15279" y="2808"/>
                  <a:pt x="15254" y="2808"/>
                </a:cubicBezTo>
                <a:cubicBezTo>
                  <a:pt x="15254" y="2808"/>
                  <a:pt x="15254" y="2736"/>
                  <a:pt x="15279" y="2736"/>
                </a:cubicBezTo>
                <a:cubicBezTo>
                  <a:pt x="15304" y="2664"/>
                  <a:pt x="15304" y="2592"/>
                  <a:pt x="15329" y="2520"/>
                </a:cubicBezTo>
                <a:cubicBezTo>
                  <a:pt x="15354" y="2448"/>
                  <a:pt x="15379" y="2304"/>
                  <a:pt x="15404" y="2232"/>
                </a:cubicBezTo>
                <a:cubicBezTo>
                  <a:pt x="15429" y="2160"/>
                  <a:pt x="15453" y="2016"/>
                  <a:pt x="15478" y="1944"/>
                </a:cubicBezTo>
                <a:cubicBezTo>
                  <a:pt x="15503" y="1872"/>
                  <a:pt x="15503" y="1800"/>
                  <a:pt x="15528" y="1728"/>
                </a:cubicBezTo>
                <a:cubicBezTo>
                  <a:pt x="15528" y="1512"/>
                  <a:pt x="15553" y="1440"/>
                  <a:pt x="15553" y="1368"/>
                </a:cubicBezTo>
                <a:close/>
                <a:moveTo>
                  <a:pt x="14806" y="1152"/>
                </a:moveTo>
                <a:cubicBezTo>
                  <a:pt x="14831" y="1152"/>
                  <a:pt x="14881" y="1152"/>
                  <a:pt x="14906" y="1152"/>
                </a:cubicBezTo>
                <a:cubicBezTo>
                  <a:pt x="15030" y="1152"/>
                  <a:pt x="15130" y="1152"/>
                  <a:pt x="15254" y="1080"/>
                </a:cubicBezTo>
                <a:cubicBezTo>
                  <a:pt x="15329" y="1080"/>
                  <a:pt x="15404" y="1080"/>
                  <a:pt x="15478" y="1008"/>
                </a:cubicBezTo>
                <a:cubicBezTo>
                  <a:pt x="15478" y="1080"/>
                  <a:pt x="15453" y="1152"/>
                  <a:pt x="15453" y="1224"/>
                </a:cubicBezTo>
                <a:cubicBezTo>
                  <a:pt x="15453" y="1296"/>
                  <a:pt x="15429" y="1368"/>
                  <a:pt x="15404" y="1440"/>
                </a:cubicBezTo>
                <a:cubicBezTo>
                  <a:pt x="15404" y="1512"/>
                  <a:pt x="15379" y="1512"/>
                  <a:pt x="15379" y="1584"/>
                </a:cubicBezTo>
                <a:cubicBezTo>
                  <a:pt x="15354" y="1728"/>
                  <a:pt x="15329" y="1800"/>
                  <a:pt x="15329" y="1944"/>
                </a:cubicBezTo>
                <a:cubicBezTo>
                  <a:pt x="15304" y="2016"/>
                  <a:pt x="15304" y="2160"/>
                  <a:pt x="15279" y="2232"/>
                </a:cubicBezTo>
                <a:cubicBezTo>
                  <a:pt x="15254" y="2304"/>
                  <a:pt x="15254" y="2448"/>
                  <a:pt x="15230" y="2520"/>
                </a:cubicBezTo>
                <a:cubicBezTo>
                  <a:pt x="15230" y="2592"/>
                  <a:pt x="15205" y="2664"/>
                  <a:pt x="15205" y="2664"/>
                </a:cubicBezTo>
                <a:cubicBezTo>
                  <a:pt x="15155" y="2664"/>
                  <a:pt x="15105" y="2664"/>
                  <a:pt x="15055" y="2664"/>
                </a:cubicBezTo>
                <a:cubicBezTo>
                  <a:pt x="14981" y="2664"/>
                  <a:pt x="14906" y="2664"/>
                  <a:pt x="14807" y="2592"/>
                </a:cubicBezTo>
                <a:cubicBezTo>
                  <a:pt x="14707" y="2592"/>
                  <a:pt x="14607" y="2520"/>
                  <a:pt x="14508" y="2520"/>
                </a:cubicBezTo>
                <a:cubicBezTo>
                  <a:pt x="14533" y="2448"/>
                  <a:pt x="14558" y="2304"/>
                  <a:pt x="14558" y="2232"/>
                </a:cubicBezTo>
                <a:cubicBezTo>
                  <a:pt x="14583" y="2088"/>
                  <a:pt x="14632" y="1872"/>
                  <a:pt x="14657" y="1728"/>
                </a:cubicBezTo>
                <a:cubicBezTo>
                  <a:pt x="14682" y="1656"/>
                  <a:pt x="14682" y="1584"/>
                  <a:pt x="14707" y="1512"/>
                </a:cubicBezTo>
                <a:cubicBezTo>
                  <a:pt x="14732" y="1440"/>
                  <a:pt x="14732" y="1368"/>
                  <a:pt x="14757" y="1368"/>
                </a:cubicBezTo>
                <a:cubicBezTo>
                  <a:pt x="14757" y="1368"/>
                  <a:pt x="14782" y="1296"/>
                  <a:pt x="14806" y="1152"/>
                </a:cubicBezTo>
                <a:cubicBezTo>
                  <a:pt x="14806" y="1152"/>
                  <a:pt x="14806" y="1152"/>
                  <a:pt x="14806" y="1152"/>
                </a:cubicBezTo>
                <a:close/>
                <a:moveTo>
                  <a:pt x="14035" y="1152"/>
                </a:moveTo>
                <a:cubicBezTo>
                  <a:pt x="14035" y="1152"/>
                  <a:pt x="14035" y="1080"/>
                  <a:pt x="14035" y="1152"/>
                </a:cubicBezTo>
                <a:cubicBezTo>
                  <a:pt x="14085" y="1152"/>
                  <a:pt x="14135" y="1152"/>
                  <a:pt x="14159" y="1152"/>
                </a:cubicBezTo>
                <a:cubicBezTo>
                  <a:pt x="14234" y="1152"/>
                  <a:pt x="14309" y="1152"/>
                  <a:pt x="14383" y="1152"/>
                </a:cubicBezTo>
                <a:cubicBezTo>
                  <a:pt x="14458" y="1152"/>
                  <a:pt x="14558" y="1152"/>
                  <a:pt x="14632" y="1152"/>
                </a:cubicBezTo>
                <a:cubicBezTo>
                  <a:pt x="14682" y="1152"/>
                  <a:pt x="14732" y="1152"/>
                  <a:pt x="14757" y="1152"/>
                </a:cubicBezTo>
                <a:cubicBezTo>
                  <a:pt x="14757" y="1152"/>
                  <a:pt x="14757" y="1224"/>
                  <a:pt x="14732" y="1224"/>
                </a:cubicBezTo>
                <a:cubicBezTo>
                  <a:pt x="14707" y="1296"/>
                  <a:pt x="14682" y="1368"/>
                  <a:pt x="14682" y="1440"/>
                </a:cubicBezTo>
                <a:cubicBezTo>
                  <a:pt x="14657" y="1512"/>
                  <a:pt x="14632" y="1584"/>
                  <a:pt x="14632" y="1656"/>
                </a:cubicBezTo>
                <a:cubicBezTo>
                  <a:pt x="14607" y="1728"/>
                  <a:pt x="14607" y="1800"/>
                  <a:pt x="14583" y="1800"/>
                </a:cubicBezTo>
                <a:cubicBezTo>
                  <a:pt x="14533" y="1944"/>
                  <a:pt x="14508" y="2088"/>
                  <a:pt x="14458" y="2232"/>
                </a:cubicBezTo>
                <a:cubicBezTo>
                  <a:pt x="14433" y="2304"/>
                  <a:pt x="14408" y="2448"/>
                  <a:pt x="14383" y="2520"/>
                </a:cubicBezTo>
                <a:cubicBezTo>
                  <a:pt x="14359" y="2520"/>
                  <a:pt x="14309" y="2520"/>
                  <a:pt x="14284" y="2520"/>
                </a:cubicBezTo>
                <a:cubicBezTo>
                  <a:pt x="14110" y="2520"/>
                  <a:pt x="13936" y="2448"/>
                  <a:pt x="13761" y="2448"/>
                </a:cubicBezTo>
                <a:cubicBezTo>
                  <a:pt x="13712" y="2448"/>
                  <a:pt x="13687" y="2448"/>
                  <a:pt x="13637" y="2448"/>
                </a:cubicBezTo>
                <a:cubicBezTo>
                  <a:pt x="13662" y="2376"/>
                  <a:pt x="13662" y="2304"/>
                  <a:pt x="13687" y="2232"/>
                </a:cubicBezTo>
                <a:cubicBezTo>
                  <a:pt x="13712" y="2160"/>
                  <a:pt x="13712" y="2088"/>
                  <a:pt x="13736" y="2016"/>
                </a:cubicBezTo>
                <a:cubicBezTo>
                  <a:pt x="13761" y="1944"/>
                  <a:pt x="13761" y="1872"/>
                  <a:pt x="13786" y="1872"/>
                </a:cubicBezTo>
                <a:cubicBezTo>
                  <a:pt x="13786" y="1800"/>
                  <a:pt x="13811" y="1800"/>
                  <a:pt x="13811" y="1728"/>
                </a:cubicBezTo>
                <a:cubicBezTo>
                  <a:pt x="13861" y="1584"/>
                  <a:pt x="13911" y="1368"/>
                  <a:pt x="13960" y="1224"/>
                </a:cubicBezTo>
                <a:cubicBezTo>
                  <a:pt x="14035" y="1152"/>
                  <a:pt x="14035" y="1152"/>
                  <a:pt x="14035" y="1152"/>
                </a:cubicBezTo>
                <a:close/>
                <a:moveTo>
                  <a:pt x="13139" y="1224"/>
                </a:moveTo>
                <a:cubicBezTo>
                  <a:pt x="13139" y="1224"/>
                  <a:pt x="13139" y="1224"/>
                  <a:pt x="13139" y="1224"/>
                </a:cubicBezTo>
                <a:cubicBezTo>
                  <a:pt x="13139" y="1224"/>
                  <a:pt x="13139" y="1224"/>
                  <a:pt x="13139" y="1224"/>
                </a:cubicBezTo>
                <a:cubicBezTo>
                  <a:pt x="13139" y="1224"/>
                  <a:pt x="13139" y="1224"/>
                  <a:pt x="13139" y="1224"/>
                </a:cubicBezTo>
                <a:close/>
                <a:moveTo>
                  <a:pt x="13139" y="1224"/>
                </a:moveTo>
                <a:cubicBezTo>
                  <a:pt x="13164" y="1152"/>
                  <a:pt x="13164" y="1152"/>
                  <a:pt x="13189" y="1080"/>
                </a:cubicBezTo>
                <a:cubicBezTo>
                  <a:pt x="13189" y="1080"/>
                  <a:pt x="13189" y="1080"/>
                  <a:pt x="13189" y="1080"/>
                </a:cubicBezTo>
                <a:cubicBezTo>
                  <a:pt x="13264" y="1080"/>
                  <a:pt x="13338" y="1080"/>
                  <a:pt x="13413" y="1080"/>
                </a:cubicBezTo>
                <a:cubicBezTo>
                  <a:pt x="13488" y="1080"/>
                  <a:pt x="13562" y="1080"/>
                  <a:pt x="13637" y="1080"/>
                </a:cubicBezTo>
                <a:cubicBezTo>
                  <a:pt x="13712" y="1080"/>
                  <a:pt x="13786" y="1080"/>
                  <a:pt x="13861" y="1080"/>
                </a:cubicBezTo>
                <a:cubicBezTo>
                  <a:pt x="13861" y="1080"/>
                  <a:pt x="13861" y="1152"/>
                  <a:pt x="13836" y="1152"/>
                </a:cubicBezTo>
                <a:cubicBezTo>
                  <a:pt x="13836" y="1152"/>
                  <a:pt x="13836" y="1224"/>
                  <a:pt x="13811" y="1224"/>
                </a:cubicBezTo>
                <a:cubicBezTo>
                  <a:pt x="13786" y="1296"/>
                  <a:pt x="13761" y="1440"/>
                  <a:pt x="13761" y="1512"/>
                </a:cubicBezTo>
                <a:cubicBezTo>
                  <a:pt x="13736" y="1584"/>
                  <a:pt x="13736" y="1656"/>
                  <a:pt x="13712" y="1728"/>
                </a:cubicBezTo>
                <a:cubicBezTo>
                  <a:pt x="13712" y="1800"/>
                  <a:pt x="13687" y="1800"/>
                  <a:pt x="13687" y="1872"/>
                </a:cubicBezTo>
                <a:cubicBezTo>
                  <a:pt x="13687" y="1944"/>
                  <a:pt x="13662" y="2016"/>
                  <a:pt x="13662" y="2016"/>
                </a:cubicBezTo>
                <a:cubicBezTo>
                  <a:pt x="13662" y="2088"/>
                  <a:pt x="13637" y="2160"/>
                  <a:pt x="13637" y="2232"/>
                </a:cubicBezTo>
                <a:cubicBezTo>
                  <a:pt x="13637" y="2304"/>
                  <a:pt x="13612" y="2376"/>
                  <a:pt x="13612" y="2448"/>
                </a:cubicBezTo>
                <a:cubicBezTo>
                  <a:pt x="13612" y="2448"/>
                  <a:pt x="13612" y="2448"/>
                  <a:pt x="13612" y="2520"/>
                </a:cubicBezTo>
                <a:cubicBezTo>
                  <a:pt x="13488" y="2520"/>
                  <a:pt x="13363" y="2448"/>
                  <a:pt x="13264" y="2448"/>
                </a:cubicBezTo>
                <a:cubicBezTo>
                  <a:pt x="13114" y="2448"/>
                  <a:pt x="12965" y="2448"/>
                  <a:pt x="12816" y="2376"/>
                </a:cubicBezTo>
                <a:cubicBezTo>
                  <a:pt x="12816" y="2376"/>
                  <a:pt x="12816" y="2304"/>
                  <a:pt x="12841" y="2304"/>
                </a:cubicBezTo>
                <a:cubicBezTo>
                  <a:pt x="12841" y="2304"/>
                  <a:pt x="12841" y="2232"/>
                  <a:pt x="12866" y="2232"/>
                </a:cubicBezTo>
                <a:cubicBezTo>
                  <a:pt x="12866" y="2232"/>
                  <a:pt x="12890" y="2160"/>
                  <a:pt x="12890" y="2160"/>
                </a:cubicBezTo>
                <a:cubicBezTo>
                  <a:pt x="12915" y="2088"/>
                  <a:pt x="12940" y="1944"/>
                  <a:pt x="12965" y="1872"/>
                </a:cubicBezTo>
                <a:cubicBezTo>
                  <a:pt x="12990" y="1800"/>
                  <a:pt x="12990" y="1800"/>
                  <a:pt x="13015" y="1728"/>
                </a:cubicBezTo>
                <a:cubicBezTo>
                  <a:pt x="13040" y="1656"/>
                  <a:pt x="13040" y="1656"/>
                  <a:pt x="13065" y="1584"/>
                </a:cubicBezTo>
                <a:cubicBezTo>
                  <a:pt x="13065" y="1584"/>
                  <a:pt x="13089" y="1512"/>
                  <a:pt x="13089" y="1512"/>
                </a:cubicBezTo>
                <a:cubicBezTo>
                  <a:pt x="13089" y="1368"/>
                  <a:pt x="13114" y="1296"/>
                  <a:pt x="13139" y="1224"/>
                </a:cubicBezTo>
                <a:close/>
                <a:moveTo>
                  <a:pt x="12368" y="1152"/>
                </a:moveTo>
                <a:cubicBezTo>
                  <a:pt x="12368" y="1152"/>
                  <a:pt x="12393" y="1080"/>
                  <a:pt x="12393" y="1080"/>
                </a:cubicBezTo>
                <a:cubicBezTo>
                  <a:pt x="12393" y="1080"/>
                  <a:pt x="12393" y="1080"/>
                  <a:pt x="12393" y="1080"/>
                </a:cubicBezTo>
                <a:cubicBezTo>
                  <a:pt x="12393" y="1080"/>
                  <a:pt x="12418" y="1080"/>
                  <a:pt x="12418" y="1080"/>
                </a:cubicBezTo>
                <a:cubicBezTo>
                  <a:pt x="12567" y="1080"/>
                  <a:pt x="12741" y="1080"/>
                  <a:pt x="12890" y="1080"/>
                </a:cubicBezTo>
                <a:cubicBezTo>
                  <a:pt x="12940" y="1080"/>
                  <a:pt x="13015" y="1080"/>
                  <a:pt x="13065" y="1080"/>
                </a:cubicBezTo>
                <a:cubicBezTo>
                  <a:pt x="13065" y="1152"/>
                  <a:pt x="13040" y="1152"/>
                  <a:pt x="13040" y="1224"/>
                </a:cubicBezTo>
                <a:cubicBezTo>
                  <a:pt x="13015" y="1368"/>
                  <a:pt x="12965" y="1584"/>
                  <a:pt x="12940" y="1728"/>
                </a:cubicBezTo>
                <a:cubicBezTo>
                  <a:pt x="12915" y="1800"/>
                  <a:pt x="12890" y="1944"/>
                  <a:pt x="12890" y="2016"/>
                </a:cubicBezTo>
                <a:cubicBezTo>
                  <a:pt x="12865" y="2160"/>
                  <a:pt x="12841" y="2232"/>
                  <a:pt x="12816" y="2376"/>
                </a:cubicBezTo>
                <a:cubicBezTo>
                  <a:pt x="12816" y="2376"/>
                  <a:pt x="12816" y="2376"/>
                  <a:pt x="12791" y="2376"/>
                </a:cubicBezTo>
                <a:cubicBezTo>
                  <a:pt x="12642" y="2376"/>
                  <a:pt x="12467" y="2376"/>
                  <a:pt x="12318" y="2376"/>
                </a:cubicBezTo>
                <a:cubicBezTo>
                  <a:pt x="12218" y="2376"/>
                  <a:pt x="12119" y="2376"/>
                  <a:pt x="12019" y="2376"/>
                </a:cubicBezTo>
                <a:cubicBezTo>
                  <a:pt x="12044" y="2304"/>
                  <a:pt x="12044" y="2304"/>
                  <a:pt x="12069" y="2232"/>
                </a:cubicBezTo>
                <a:cubicBezTo>
                  <a:pt x="12094" y="2160"/>
                  <a:pt x="12119" y="2088"/>
                  <a:pt x="12144" y="2016"/>
                </a:cubicBezTo>
                <a:cubicBezTo>
                  <a:pt x="12169" y="1944"/>
                  <a:pt x="12194" y="1872"/>
                  <a:pt x="12218" y="1800"/>
                </a:cubicBezTo>
                <a:cubicBezTo>
                  <a:pt x="12268" y="1656"/>
                  <a:pt x="12293" y="1512"/>
                  <a:pt x="12343" y="1440"/>
                </a:cubicBezTo>
                <a:cubicBezTo>
                  <a:pt x="12343" y="1296"/>
                  <a:pt x="12368" y="1224"/>
                  <a:pt x="12368" y="1152"/>
                </a:cubicBezTo>
                <a:close/>
                <a:moveTo>
                  <a:pt x="11646" y="1368"/>
                </a:moveTo>
                <a:cubicBezTo>
                  <a:pt x="11671" y="1296"/>
                  <a:pt x="11671" y="1224"/>
                  <a:pt x="11696" y="1152"/>
                </a:cubicBezTo>
                <a:cubicBezTo>
                  <a:pt x="11721" y="1080"/>
                  <a:pt x="11721" y="1008"/>
                  <a:pt x="11746" y="1008"/>
                </a:cubicBezTo>
                <a:cubicBezTo>
                  <a:pt x="11795" y="1008"/>
                  <a:pt x="11870" y="1008"/>
                  <a:pt x="11920" y="1008"/>
                </a:cubicBezTo>
                <a:cubicBezTo>
                  <a:pt x="11970" y="1008"/>
                  <a:pt x="11994" y="1008"/>
                  <a:pt x="12044" y="1008"/>
                </a:cubicBezTo>
                <a:cubicBezTo>
                  <a:pt x="12094" y="1008"/>
                  <a:pt x="12144" y="1008"/>
                  <a:pt x="12194" y="1008"/>
                </a:cubicBezTo>
                <a:cubicBezTo>
                  <a:pt x="12218" y="1008"/>
                  <a:pt x="12243" y="1008"/>
                  <a:pt x="12268" y="1008"/>
                </a:cubicBezTo>
                <a:cubicBezTo>
                  <a:pt x="12268" y="1008"/>
                  <a:pt x="12268" y="1080"/>
                  <a:pt x="12268" y="1080"/>
                </a:cubicBezTo>
                <a:cubicBezTo>
                  <a:pt x="12243" y="1152"/>
                  <a:pt x="12243" y="1296"/>
                  <a:pt x="12218" y="1368"/>
                </a:cubicBezTo>
                <a:cubicBezTo>
                  <a:pt x="12194" y="1440"/>
                  <a:pt x="12169" y="1584"/>
                  <a:pt x="12169" y="1656"/>
                </a:cubicBezTo>
                <a:cubicBezTo>
                  <a:pt x="12169" y="1656"/>
                  <a:pt x="12144" y="1728"/>
                  <a:pt x="12144" y="1728"/>
                </a:cubicBezTo>
                <a:cubicBezTo>
                  <a:pt x="12119" y="1800"/>
                  <a:pt x="12119" y="1872"/>
                  <a:pt x="12094" y="1944"/>
                </a:cubicBezTo>
                <a:cubicBezTo>
                  <a:pt x="12069" y="2016"/>
                  <a:pt x="12069" y="2088"/>
                  <a:pt x="12044" y="2160"/>
                </a:cubicBezTo>
                <a:cubicBezTo>
                  <a:pt x="12044" y="2232"/>
                  <a:pt x="12019" y="2232"/>
                  <a:pt x="12019" y="2304"/>
                </a:cubicBezTo>
                <a:cubicBezTo>
                  <a:pt x="11945" y="2304"/>
                  <a:pt x="11895" y="2304"/>
                  <a:pt x="11820" y="2304"/>
                </a:cubicBezTo>
                <a:cubicBezTo>
                  <a:pt x="11696" y="2304"/>
                  <a:pt x="11596" y="2304"/>
                  <a:pt x="11472" y="2304"/>
                </a:cubicBezTo>
                <a:cubicBezTo>
                  <a:pt x="11472" y="2232"/>
                  <a:pt x="11472" y="2232"/>
                  <a:pt x="11497" y="2160"/>
                </a:cubicBezTo>
                <a:cubicBezTo>
                  <a:pt x="11497" y="2088"/>
                  <a:pt x="11522" y="2016"/>
                  <a:pt x="11547" y="1944"/>
                </a:cubicBezTo>
                <a:cubicBezTo>
                  <a:pt x="11571" y="1800"/>
                  <a:pt x="11596" y="1728"/>
                  <a:pt x="11621" y="1584"/>
                </a:cubicBezTo>
                <a:cubicBezTo>
                  <a:pt x="11621" y="1440"/>
                  <a:pt x="11646" y="1440"/>
                  <a:pt x="11646" y="1368"/>
                </a:cubicBezTo>
                <a:close/>
                <a:moveTo>
                  <a:pt x="10999" y="1008"/>
                </a:moveTo>
                <a:cubicBezTo>
                  <a:pt x="10999" y="1008"/>
                  <a:pt x="11024" y="1008"/>
                  <a:pt x="10999" y="1008"/>
                </a:cubicBezTo>
                <a:cubicBezTo>
                  <a:pt x="10999" y="1008"/>
                  <a:pt x="10999" y="1008"/>
                  <a:pt x="10999" y="1008"/>
                </a:cubicBezTo>
                <a:cubicBezTo>
                  <a:pt x="10999" y="1008"/>
                  <a:pt x="10999" y="1008"/>
                  <a:pt x="10999" y="1008"/>
                </a:cubicBezTo>
                <a:close/>
                <a:moveTo>
                  <a:pt x="10949" y="1008"/>
                </a:moveTo>
                <a:cubicBezTo>
                  <a:pt x="10949" y="1008"/>
                  <a:pt x="10949" y="1008"/>
                  <a:pt x="10949" y="1008"/>
                </a:cubicBezTo>
                <a:cubicBezTo>
                  <a:pt x="10949" y="1008"/>
                  <a:pt x="10949" y="1008"/>
                  <a:pt x="10949" y="1008"/>
                </a:cubicBezTo>
                <a:cubicBezTo>
                  <a:pt x="10949" y="1008"/>
                  <a:pt x="10949" y="1008"/>
                  <a:pt x="10949" y="1008"/>
                </a:cubicBezTo>
                <a:close/>
                <a:moveTo>
                  <a:pt x="10900" y="1224"/>
                </a:moveTo>
                <a:cubicBezTo>
                  <a:pt x="10900" y="1152"/>
                  <a:pt x="10924" y="1152"/>
                  <a:pt x="10924" y="1080"/>
                </a:cubicBezTo>
                <a:cubicBezTo>
                  <a:pt x="10924" y="1080"/>
                  <a:pt x="10924" y="1008"/>
                  <a:pt x="10949" y="1008"/>
                </a:cubicBezTo>
                <a:cubicBezTo>
                  <a:pt x="10949" y="1008"/>
                  <a:pt x="10949" y="1008"/>
                  <a:pt x="10949" y="1008"/>
                </a:cubicBezTo>
                <a:cubicBezTo>
                  <a:pt x="10949" y="1008"/>
                  <a:pt x="10974" y="1008"/>
                  <a:pt x="10974" y="1008"/>
                </a:cubicBezTo>
                <a:cubicBezTo>
                  <a:pt x="10974" y="1008"/>
                  <a:pt x="10974" y="1008"/>
                  <a:pt x="10974" y="1008"/>
                </a:cubicBezTo>
                <a:cubicBezTo>
                  <a:pt x="10974" y="1008"/>
                  <a:pt x="10974" y="1008"/>
                  <a:pt x="10974" y="1008"/>
                </a:cubicBezTo>
                <a:cubicBezTo>
                  <a:pt x="11124" y="1008"/>
                  <a:pt x="11273" y="1008"/>
                  <a:pt x="11447" y="1008"/>
                </a:cubicBezTo>
                <a:cubicBezTo>
                  <a:pt x="11497" y="1008"/>
                  <a:pt x="11571" y="1008"/>
                  <a:pt x="11621" y="1008"/>
                </a:cubicBezTo>
                <a:cubicBezTo>
                  <a:pt x="11621" y="1008"/>
                  <a:pt x="11621" y="1008"/>
                  <a:pt x="11621" y="1008"/>
                </a:cubicBezTo>
                <a:cubicBezTo>
                  <a:pt x="11596" y="1080"/>
                  <a:pt x="11596" y="1224"/>
                  <a:pt x="11571" y="1296"/>
                </a:cubicBezTo>
                <a:cubicBezTo>
                  <a:pt x="11547" y="1440"/>
                  <a:pt x="11522" y="1584"/>
                  <a:pt x="11497" y="1800"/>
                </a:cubicBezTo>
                <a:cubicBezTo>
                  <a:pt x="11497" y="1872"/>
                  <a:pt x="11472" y="1944"/>
                  <a:pt x="11472" y="2016"/>
                </a:cubicBezTo>
                <a:cubicBezTo>
                  <a:pt x="11472" y="2088"/>
                  <a:pt x="11447" y="2160"/>
                  <a:pt x="11447" y="2232"/>
                </a:cubicBezTo>
                <a:cubicBezTo>
                  <a:pt x="11447" y="2232"/>
                  <a:pt x="11447" y="2304"/>
                  <a:pt x="11447" y="2304"/>
                </a:cubicBezTo>
                <a:cubicBezTo>
                  <a:pt x="11198" y="2304"/>
                  <a:pt x="10924" y="2304"/>
                  <a:pt x="10676" y="2232"/>
                </a:cubicBezTo>
                <a:cubicBezTo>
                  <a:pt x="10700" y="2160"/>
                  <a:pt x="10700" y="2088"/>
                  <a:pt x="10725" y="2016"/>
                </a:cubicBezTo>
                <a:cubicBezTo>
                  <a:pt x="10750" y="1944"/>
                  <a:pt x="10750" y="1872"/>
                  <a:pt x="10775" y="1800"/>
                </a:cubicBezTo>
                <a:cubicBezTo>
                  <a:pt x="10800" y="1728"/>
                  <a:pt x="10825" y="1656"/>
                  <a:pt x="10825" y="1512"/>
                </a:cubicBezTo>
                <a:cubicBezTo>
                  <a:pt x="10850" y="1440"/>
                  <a:pt x="10875" y="1368"/>
                  <a:pt x="10900" y="1224"/>
                </a:cubicBezTo>
                <a:close/>
                <a:moveTo>
                  <a:pt x="10203" y="1152"/>
                </a:moveTo>
                <a:cubicBezTo>
                  <a:pt x="10203" y="1152"/>
                  <a:pt x="10228" y="1080"/>
                  <a:pt x="10228" y="1080"/>
                </a:cubicBezTo>
                <a:cubicBezTo>
                  <a:pt x="10253" y="1080"/>
                  <a:pt x="10302" y="1080"/>
                  <a:pt x="10327" y="1080"/>
                </a:cubicBezTo>
                <a:cubicBezTo>
                  <a:pt x="10377" y="1080"/>
                  <a:pt x="10427" y="1080"/>
                  <a:pt x="10477" y="1080"/>
                </a:cubicBezTo>
                <a:cubicBezTo>
                  <a:pt x="10526" y="1080"/>
                  <a:pt x="10576" y="1080"/>
                  <a:pt x="10601" y="1080"/>
                </a:cubicBezTo>
                <a:cubicBezTo>
                  <a:pt x="10676" y="1080"/>
                  <a:pt x="10725" y="1080"/>
                  <a:pt x="10800" y="1080"/>
                </a:cubicBezTo>
                <a:cubicBezTo>
                  <a:pt x="10800" y="1080"/>
                  <a:pt x="10800" y="1152"/>
                  <a:pt x="10775" y="1152"/>
                </a:cubicBezTo>
                <a:cubicBezTo>
                  <a:pt x="10775" y="1224"/>
                  <a:pt x="10750" y="1224"/>
                  <a:pt x="10750" y="1296"/>
                </a:cubicBezTo>
                <a:cubicBezTo>
                  <a:pt x="10750" y="1368"/>
                  <a:pt x="10750" y="1368"/>
                  <a:pt x="10725" y="1440"/>
                </a:cubicBezTo>
                <a:cubicBezTo>
                  <a:pt x="10701" y="1656"/>
                  <a:pt x="10676" y="1800"/>
                  <a:pt x="10651" y="2016"/>
                </a:cubicBezTo>
                <a:cubicBezTo>
                  <a:pt x="10626" y="2160"/>
                  <a:pt x="10626" y="2232"/>
                  <a:pt x="10601" y="2376"/>
                </a:cubicBezTo>
                <a:cubicBezTo>
                  <a:pt x="10601" y="2376"/>
                  <a:pt x="10601" y="2376"/>
                  <a:pt x="10601" y="2376"/>
                </a:cubicBezTo>
                <a:cubicBezTo>
                  <a:pt x="10352" y="2376"/>
                  <a:pt x="10103" y="2376"/>
                  <a:pt x="9854" y="2376"/>
                </a:cubicBezTo>
                <a:cubicBezTo>
                  <a:pt x="9854" y="2376"/>
                  <a:pt x="9854" y="2376"/>
                  <a:pt x="9854" y="2304"/>
                </a:cubicBezTo>
                <a:cubicBezTo>
                  <a:pt x="9879" y="2232"/>
                  <a:pt x="9904" y="2160"/>
                  <a:pt x="9904" y="2088"/>
                </a:cubicBezTo>
                <a:cubicBezTo>
                  <a:pt x="9954" y="1944"/>
                  <a:pt x="9979" y="1800"/>
                  <a:pt x="10029" y="1656"/>
                </a:cubicBezTo>
                <a:cubicBezTo>
                  <a:pt x="10128" y="1368"/>
                  <a:pt x="10178" y="1296"/>
                  <a:pt x="10203" y="1152"/>
                </a:cubicBezTo>
                <a:close/>
                <a:moveTo>
                  <a:pt x="9382" y="1008"/>
                </a:moveTo>
                <a:cubicBezTo>
                  <a:pt x="9382" y="1008"/>
                  <a:pt x="9382" y="1008"/>
                  <a:pt x="9382" y="1008"/>
                </a:cubicBezTo>
                <a:cubicBezTo>
                  <a:pt x="9556" y="1008"/>
                  <a:pt x="9705" y="1080"/>
                  <a:pt x="9879" y="1080"/>
                </a:cubicBezTo>
                <a:cubicBezTo>
                  <a:pt x="9954" y="1080"/>
                  <a:pt x="10029" y="1080"/>
                  <a:pt x="10128" y="1080"/>
                </a:cubicBezTo>
                <a:cubicBezTo>
                  <a:pt x="10128" y="1080"/>
                  <a:pt x="10128" y="1152"/>
                  <a:pt x="10103" y="1152"/>
                </a:cubicBezTo>
                <a:cubicBezTo>
                  <a:pt x="10078" y="1224"/>
                  <a:pt x="10078" y="1296"/>
                  <a:pt x="10054" y="1296"/>
                </a:cubicBezTo>
                <a:cubicBezTo>
                  <a:pt x="10029" y="1440"/>
                  <a:pt x="10004" y="1512"/>
                  <a:pt x="9979" y="1656"/>
                </a:cubicBezTo>
                <a:cubicBezTo>
                  <a:pt x="9954" y="1800"/>
                  <a:pt x="9904" y="2016"/>
                  <a:pt x="9879" y="2232"/>
                </a:cubicBezTo>
                <a:cubicBezTo>
                  <a:pt x="9879" y="2232"/>
                  <a:pt x="9879" y="2232"/>
                  <a:pt x="9879" y="2232"/>
                </a:cubicBezTo>
                <a:cubicBezTo>
                  <a:pt x="9854" y="2232"/>
                  <a:pt x="9805" y="2232"/>
                  <a:pt x="9780" y="2232"/>
                </a:cubicBezTo>
                <a:cubicBezTo>
                  <a:pt x="9730" y="2232"/>
                  <a:pt x="9680" y="2232"/>
                  <a:pt x="9630" y="2232"/>
                </a:cubicBezTo>
                <a:cubicBezTo>
                  <a:pt x="9481" y="2232"/>
                  <a:pt x="9332" y="2232"/>
                  <a:pt x="9183" y="2232"/>
                </a:cubicBezTo>
                <a:cubicBezTo>
                  <a:pt x="9158" y="2232"/>
                  <a:pt x="9133" y="2232"/>
                  <a:pt x="9108" y="2232"/>
                </a:cubicBezTo>
                <a:cubicBezTo>
                  <a:pt x="9108" y="2160"/>
                  <a:pt x="9133" y="2160"/>
                  <a:pt x="9133" y="2088"/>
                </a:cubicBezTo>
                <a:cubicBezTo>
                  <a:pt x="9158" y="1944"/>
                  <a:pt x="9207" y="1728"/>
                  <a:pt x="9232" y="1584"/>
                </a:cubicBezTo>
                <a:cubicBezTo>
                  <a:pt x="9282" y="1440"/>
                  <a:pt x="9307" y="1224"/>
                  <a:pt x="9357" y="1080"/>
                </a:cubicBezTo>
                <a:cubicBezTo>
                  <a:pt x="9357" y="1080"/>
                  <a:pt x="9357" y="1008"/>
                  <a:pt x="9382" y="1008"/>
                </a:cubicBezTo>
                <a:close/>
                <a:moveTo>
                  <a:pt x="8710" y="1080"/>
                </a:moveTo>
                <a:cubicBezTo>
                  <a:pt x="8735" y="1008"/>
                  <a:pt x="8735" y="1008"/>
                  <a:pt x="8759" y="936"/>
                </a:cubicBezTo>
                <a:cubicBezTo>
                  <a:pt x="8809" y="936"/>
                  <a:pt x="8834" y="936"/>
                  <a:pt x="8884" y="936"/>
                </a:cubicBezTo>
                <a:cubicBezTo>
                  <a:pt x="9008" y="936"/>
                  <a:pt x="9158" y="936"/>
                  <a:pt x="9282" y="936"/>
                </a:cubicBezTo>
                <a:cubicBezTo>
                  <a:pt x="9257" y="1008"/>
                  <a:pt x="9257" y="1080"/>
                  <a:pt x="9232" y="1152"/>
                </a:cubicBezTo>
                <a:cubicBezTo>
                  <a:pt x="9183" y="1368"/>
                  <a:pt x="9133" y="1656"/>
                  <a:pt x="9083" y="1944"/>
                </a:cubicBezTo>
                <a:cubicBezTo>
                  <a:pt x="9083" y="2016"/>
                  <a:pt x="9058" y="2088"/>
                  <a:pt x="9058" y="2160"/>
                </a:cubicBezTo>
                <a:cubicBezTo>
                  <a:pt x="9058" y="2160"/>
                  <a:pt x="9058" y="2232"/>
                  <a:pt x="9058" y="2232"/>
                </a:cubicBezTo>
                <a:cubicBezTo>
                  <a:pt x="8959" y="2232"/>
                  <a:pt x="8859" y="2232"/>
                  <a:pt x="8784" y="2232"/>
                </a:cubicBezTo>
                <a:cubicBezTo>
                  <a:pt x="8660" y="2232"/>
                  <a:pt x="8560" y="2232"/>
                  <a:pt x="8436" y="2232"/>
                </a:cubicBezTo>
                <a:cubicBezTo>
                  <a:pt x="8411" y="2232"/>
                  <a:pt x="8386" y="2232"/>
                  <a:pt x="8361" y="2232"/>
                </a:cubicBezTo>
                <a:cubicBezTo>
                  <a:pt x="8361" y="2232"/>
                  <a:pt x="8361" y="2232"/>
                  <a:pt x="8361" y="2232"/>
                </a:cubicBezTo>
                <a:cubicBezTo>
                  <a:pt x="8386" y="2160"/>
                  <a:pt x="8411" y="2088"/>
                  <a:pt x="8436" y="2016"/>
                </a:cubicBezTo>
                <a:cubicBezTo>
                  <a:pt x="8461" y="1944"/>
                  <a:pt x="8486" y="1872"/>
                  <a:pt x="8511" y="1800"/>
                </a:cubicBezTo>
                <a:cubicBezTo>
                  <a:pt x="8536" y="1728"/>
                  <a:pt x="8585" y="1584"/>
                  <a:pt x="8610" y="1512"/>
                </a:cubicBezTo>
                <a:cubicBezTo>
                  <a:pt x="8610" y="1512"/>
                  <a:pt x="8610" y="1512"/>
                  <a:pt x="8610" y="1512"/>
                </a:cubicBezTo>
                <a:cubicBezTo>
                  <a:pt x="8635" y="1440"/>
                  <a:pt x="8660" y="1296"/>
                  <a:pt x="8710" y="1224"/>
                </a:cubicBezTo>
                <a:cubicBezTo>
                  <a:pt x="8685" y="1152"/>
                  <a:pt x="8685" y="1080"/>
                  <a:pt x="8710" y="1080"/>
                </a:cubicBezTo>
                <a:close/>
                <a:moveTo>
                  <a:pt x="7963" y="1008"/>
                </a:moveTo>
                <a:cubicBezTo>
                  <a:pt x="7963" y="1008"/>
                  <a:pt x="7963" y="1008"/>
                  <a:pt x="7963" y="1008"/>
                </a:cubicBezTo>
                <a:cubicBezTo>
                  <a:pt x="8112" y="936"/>
                  <a:pt x="8237" y="936"/>
                  <a:pt x="8386" y="936"/>
                </a:cubicBezTo>
                <a:cubicBezTo>
                  <a:pt x="8461" y="936"/>
                  <a:pt x="8560" y="936"/>
                  <a:pt x="8635" y="936"/>
                </a:cubicBezTo>
                <a:cubicBezTo>
                  <a:pt x="8610" y="1008"/>
                  <a:pt x="8585" y="1080"/>
                  <a:pt x="8585" y="1152"/>
                </a:cubicBezTo>
                <a:cubicBezTo>
                  <a:pt x="8536" y="1296"/>
                  <a:pt x="8511" y="1512"/>
                  <a:pt x="8461" y="1656"/>
                </a:cubicBezTo>
                <a:cubicBezTo>
                  <a:pt x="8436" y="1800"/>
                  <a:pt x="8386" y="1944"/>
                  <a:pt x="8361" y="2088"/>
                </a:cubicBezTo>
                <a:cubicBezTo>
                  <a:pt x="8361" y="2088"/>
                  <a:pt x="8361" y="2088"/>
                  <a:pt x="8361" y="2160"/>
                </a:cubicBezTo>
                <a:cubicBezTo>
                  <a:pt x="8312" y="2160"/>
                  <a:pt x="8262" y="2160"/>
                  <a:pt x="8237" y="2160"/>
                </a:cubicBezTo>
                <a:cubicBezTo>
                  <a:pt x="8162" y="2160"/>
                  <a:pt x="8088" y="2160"/>
                  <a:pt x="8013" y="2160"/>
                </a:cubicBezTo>
                <a:cubicBezTo>
                  <a:pt x="7913" y="2160"/>
                  <a:pt x="7814" y="2160"/>
                  <a:pt x="7689" y="2232"/>
                </a:cubicBezTo>
                <a:cubicBezTo>
                  <a:pt x="7714" y="2160"/>
                  <a:pt x="7714" y="2088"/>
                  <a:pt x="7739" y="2088"/>
                </a:cubicBezTo>
                <a:cubicBezTo>
                  <a:pt x="7764" y="2016"/>
                  <a:pt x="7789" y="1944"/>
                  <a:pt x="7814" y="1800"/>
                </a:cubicBezTo>
                <a:cubicBezTo>
                  <a:pt x="7839" y="1728"/>
                  <a:pt x="7864" y="1584"/>
                  <a:pt x="7889" y="1512"/>
                </a:cubicBezTo>
                <a:cubicBezTo>
                  <a:pt x="7913" y="1368"/>
                  <a:pt x="7938" y="1296"/>
                  <a:pt x="7963" y="1152"/>
                </a:cubicBezTo>
                <a:cubicBezTo>
                  <a:pt x="7913" y="1152"/>
                  <a:pt x="7938" y="1080"/>
                  <a:pt x="7963" y="1008"/>
                </a:cubicBezTo>
                <a:close/>
                <a:moveTo>
                  <a:pt x="7291" y="1296"/>
                </a:moveTo>
                <a:cubicBezTo>
                  <a:pt x="7291" y="1296"/>
                  <a:pt x="7316" y="1224"/>
                  <a:pt x="7316" y="1224"/>
                </a:cubicBezTo>
                <a:cubicBezTo>
                  <a:pt x="7316" y="1224"/>
                  <a:pt x="7316" y="1224"/>
                  <a:pt x="7316" y="1224"/>
                </a:cubicBezTo>
                <a:cubicBezTo>
                  <a:pt x="7316" y="1224"/>
                  <a:pt x="7316" y="1152"/>
                  <a:pt x="7341" y="1152"/>
                </a:cubicBezTo>
                <a:cubicBezTo>
                  <a:pt x="7341" y="1152"/>
                  <a:pt x="7341" y="1152"/>
                  <a:pt x="7341" y="1152"/>
                </a:cubicBezTo>
                <a:cubicBezTo>
                  <a:pt x="7391" y="1152"/>
                  <a:pt x="7441" y="1152"/>
                  <a:pt x="7465" y="1152"/>
                </a:cubicBezTo>
                <a:cubicBezTo>
                  <a:pt x="7540" y="1152"/>
                  <a:pt x="7615" y="1080"/>
                  <a:pt x="7689" y="1080"/>
                </a:cubicBezTo>
                <a:cubicBezTo>
                  <a:pt x="7739" y="1080"/>
                  <a:pt x="7764" y="1080"/>
                  <a:pt x="7814" y="1080"/>
                </a:cubicBezTo>
                <a:cubicBezTo>
                  <a:pt x="7814" y="1152"/>
                  <a:pt x="7789" y="1224"/>
                  <a:pt x="7789" y="1224"/>
                </a:cubicBezTo>
                <a:cubicBezTo>
                  <a:pt x="7764" y="1296"/>
                  <a:pt x="7764" y="1368"/>
                  <a:pt x="7739" y="1512"/>
                </a:cubicBezTo>
                <a:cubicBezTo>
                  <a:pt x="7714" y="1656"/>
                  <a:pt x="7689" y="1728"/>
                  <a:pt x="7689" y="1872"/>
                </a:cubicBezTo>
                <a:cubicBezTo>
                  <a:pt x="7665" y="2016"/>
                  <a:pt x="7615" y="2232"/>
                  <a:pt x="7590" y="2376"/>
                </a:cubicBezTo>
                <a:cubicBezTo>
                  <a:pt x="7590" y="2376"/>
                  <a:pt x="7565" y="2376"/>
                  <a:pt x="7565" y="2376"/>
                </a:cubicBezTo>
                <a:cubicBezTo>
                  <a:pt x="7416" y="2376"/>
                  <a:pt x="7242" y="2448"/>
                  <a:pt x="7092" y="2448"/>
                </a:cubicBezTo>
                <a:cubicBezTo>
                  <a:pt x="7042" y="2448"/>
                  <a:pt x="7018" y="2448"/>
                  <a:pt x="6968" y="2448"/>
                </a:cubicBezTo>
                <a:cubicBezTo>
                  <a:pt x="6993" y="2376"/>
                  <a:pt x="6993" y="2304"/>
                  <a:pt x="7018" y="2232"/>
                </a:cubicBezTo>
                <a:cubicBezTo>
                  <a:pt x="7018" y="2160"/>
                  <a:pt x="7042" y="2160"/>
                  <a:pt x="7042" y="2088"/>
                </a:cubicBezTo>
                <a:cubicBezTo>
                  <a:pt x="7067" y="2016"/>
                  <a:pt x="7067" y="1944"/>
                  <a:pt x="7092" y="1872"/>
                </a:cubicBezTo>
                <a:cubicBezTo>
                  <a:pt x="7092" y="1872"/>
                  <a:pt x="7117" y="1800"/>
                  <a:pt x="7117" y="1800"/>
                </a:cubicBezTo>
                <a:cubicBezTo>
                  <a:pt x="7142" y="1728"/>
                  <a:pt x="7167" y="1656"/>
                  <a:pt x="7192" y="1512"/>
                </a:cubicBezTo>
                <a:cubicBezTo>
                  <a:pt x="7242" y="1440"/>
                  <a:pt x="7266" y="1368"/>
                  <a:pt x="7291" y="1296"/>
                </a:cubicBezTo>
                <a:close/>
                <a:moveTo>
                  <a:pt x="6395" y="1296"/>
                </a:moveTo>
                <a:cubicBezTo>
                  <a:pt x="6420" y="1296"/>
                  <a:pt x="6445" y="1296"/>
                  <a:pt x="6470" y="1296"/>
                </a:cubicBezTo>
                <a:cubicBezTo>
                  <a:pt x="6545" y="1296"/>
                  <a:pt x="6644" y="1224"/>
                  <a:pt x="6719" y="1224"/>
                </a:cubicBezTo>
                <a:cubicBezTo>
                  <a:pt x="6794" y="1224"/>
                  <a:pt x="6868" y="1152"/>
                  <a:pt x="6943" y="1152"/>
                </a:cubicBezTo>
                <a:cubicBezTo>
                  <a:pt x="7018" y="1152"/>
                  <a:pt x="7092" y="1152"/>
                  <a:pt x="7167" y="1152"/>
                </a:cubicBezTo>
                <a:cubicBezTo>
                  <a:pt x="7167" y="1152"/>
                  <a:pt x="7167" y="1152"/>
                  <a:pt x="7167" y="1152"/>
                </a:cubicBezTo>
                <a:cubicBezTo>
                  <a:pt x="7142" y="1224"/>
                  <a:pt x="7142" y="1296"/>
                  <a:pt x="7117" y="1368"/>
                </a:cubicBezTo>
                <a:cubicBezTo>
                  <a:pt x="7092" y="1512"/>
                  <a:pt x="7067" y="1656"/>
                  <a:pt x="7042" y="1800"/>
                </a:cubicBezTo>
                <a:cubicBezTo>
                  <a:pt x="7018" y="1872"/>
                  <a:pt x="7018" y="1944"/>
                  <a:pt x="6993" y="2088"/>
                </a:cubicBezTo>
                <a:cubicBezTo>
                  <a:pt x="6968" y="2160"/>
                  <a:pt x="6968" y="2232"/>
                  <a:pt x="6943" y="2376"/>
                </a:cubicBezTo>
                <a:cubicBezTo>
                  <a:pt x="6893" y="2376"/>
                  <a:pt x="6868" y="2376"/>
                  <a:pt x="6819" y="2376"/>
                </a:cubicBezTo>
                <a:cubicBezTo>
                  <a:pt x="6769" y="2376"/>
                  <a:pt x="6744" y="2376"/>
                  <a:pt x="6694" y="2376"/>
                </a:cubicBezTo>
                <a:cubicBezTo>
                  <a:pt x="6644" y="2376"/>
                  <a:pt x="6595" y="2376"/>
                  <a:pt x="6520" y="2376"/>
                </a:cubicBezTo>
                <a:cubicBezTo>
                  <a:pt x="6470" y="2376"/>
                  <a:pt x="6445" y="2376"/>
                  <a:pt x="6396" y="2376"/>
                </a:cubicBezTo>
                <a:cubicBezTo>
                  <a:pt x="6371" y="2376"/>
                  <a:pt x="6321" y="2376"/>
                  <a:pt x="6296" y="2376"/>
                </a:cubicBezTo>
                <a:cubicBezTo>
                  <a:pt x="6221" y="2376"/>
                  <a:pt x="6147" y="2448"/>
                  <a:pt x="6047" y="2448"/>
                </a:cubicBezTo>
                <a:cubicBezTo>
                  <a:pt x="6022" y="2448"/>
                  <a:pt x="6022" y="2448"/>
                  <a:pt x="5997" y="2448"/>
                </a:cubicBezTo>
                <a:cubicBezTo>
                  <a:pt x="5997" y="2448"/>
                  <a:pt x="6022" y="2376"/>
                  <a:pt x="6022" y="2376"/>
                </a:cubicBezTo>
                <a:cubicBezTo>
                  <a:pt x="6047" y="2304"/>
                  <a:pt x="6072" y="2160"/>
                  <a:pt x="6097" y="2088"/>
                </a:cubicBezTo>
                <a:cubicBezTo>
                  <a:pt x="6147" y="1872"/>
                  <a:pt x="6221" y="1656"/>
                  <a:pt x="6271" y="1440"/>
                </a:cubicBezTo>
                <a:cubicBezTo>
                  <a:pt x="6371" y="1440"/>
                  <a:pt x="6395" y="1368"/>
                  <a:pt x="6395" y="1296"/>
                </a:cubicBezTo>
                <a:close/>
                <a:moveTo>
                  <a:pt x="5574" y="1656"/>
                </a:moveTo>
                <a:cubicBezTo>
                  <a:pt x="5574" y="1584"/>
                  <a:pt x="5574" y="1584"/>
                  <a:pt x="5574" y="1656"/>
                </a:cubicBezTo>
                <a:cubicBezTo>
                  <a:pt x="5599" y="1584"/>
                  <a:pt x="5599" y="1512"/>
                  <a:pt x="5624" y="1512"/>
                </a:cubicBezTo>
                <a:cubicBezTo>
                  <a:pt x="5624" y="1512"/>
                  <a:pt x="5624" y="1512"/>
                  <a:pt x="5624" y="1512"/>
                </a:cubicBezTo>
                <a:cubicBezTo>
                  <a:pt x="5748" y="1512"/>
                  <a:pt x="5873" y="1440"/>
                  <a:pt x="5997" y="1440"/>
                </a:cubicBezTo>
                <a:cubicBezTo>
                  <a:pt x="6072" y="1440"/>
                  <a:pt x="6171" y="1440"/>
                  <a:pt x="6246" y="1368"/>
                </a:cubicBezTo>
                <a:cubicBezTo>
                  <a:pt x="6246" y="1440"/>
                  <a:pt x="6221" y="1512"/>
                  <a:pt x="6221" y="1584"/>
                </a:cubicBezTo>
                <a:cubicBezTo>
                  <a:pt x="6171" y="1800"/>
                  <a:pt x="6147" y="2016"/>
                  <a:pt x="6097" y="2232"/>
                </a:cubicBezTo>
                <a:cubicBezTo>
                  <a:pt x="6072" y="2376"/>
                  <a:pt x="6047" y="2448"/>
                  <a:pt x="6022" y="2592"/>
                </a:cubicBezTo>
                <a:cubicBezTo>
                  <a:pt x="6022" y="2592"/>
                  <a:pt x="6022" y="2592"/>
                  <a:pt x="6022" y="2592"/>
                </a:cubicBezTo>
                <a:cubicBezTo>
                  <a:pt x="5873" y="2664"/>
                  <a:pt x="5748" y="2736"/>
                  <a:pt x="5599" y="2736"/>
                </a:cubicBezTo>
                <a:cubicBezTo>
                  <a:pt x="5524" y="2736"/>
                  <a:pt x="5450" y="2808"/>
                  <a:pt x="5375" y="2808"/>
                </a:cubicBezTo>
                <a:cubicBezTo>
                  <a:pt x="5325" y="2808"/>
                  <a:pt x="5300" y="2808"/>
                  <a:pt x="5251" y="2808"/>
                </a:cubicBezTo>
                <a:cubicBezTo>
                  <a:pt x="5251" y="2808"/>
                  <a:pt x="5251" y="2808"/>
                  <a:pt x="5251" y="2808"/>
                </a:cubicBezTo>
                <a:cubicBezTo>
                  <a:pt x="5251" y="2808"/>
                  <a:pt x="5276" y="2736"/>
                  <a:pt x="5276" y="2736"/>
                </a:cubicBezTo>
                <a:cubicBezTo>
                  <a:pt x="5276" y="2736"/>
                  <a:pt x="5276" y="2736"/>
                  <a:pt x="5300" y="2664"/>
                </a:cubicBezTo>
                <a:cubicBezTo>
                  <a:pt x="5325" y="2592"/>
                  <a:pt x="5350" y="2448"/>
                  <a:pt x="5375" y="2376"/>
                </a:cubicBezTo>
                <a:cubicBezTo>
                  <a:pt x="5400" y="2304"/>
                  <a:pt x="5400" y="2232"/>
                  <a:pt x="5425" y="2232"/>
                </a:cubicBezTo>
                <a:cubicBezTo>
                  <a:pt x="5450" y="2160"/>
                  <a:pt x="5450" y="2088"/>
                  <a:pt x="5475" y="2016"/>
                </a:cubicBezTo>
                <a:cubicBezTo>
                  <a:pt x="5500" y="1944"/>
                  <a:pt x="5524" y="1872"/>
                  <a:pt x="5549" y="1800"/>
                </a:cubicBezTo>
                <a:cubicBezTo>
                  <a:pt x="5524" y="1800"/>
                  <a:pt x="5549" y="1728"/>
                  <a:pt x="5574" y="1656"/>
                </a:cubicBezTo>
                <a:close/>
                <a:moveTo>
                  <a:pt x="5002" y="1584"/>
                </a:moveTo>
                <a:cubicBezTo>
                  <a:pt x="5002" y="1584"/>
                  <a:pt x="5002" y="1512"/>
                  <a:pt x="5002" y="1584"/>
                </a:cubicBezTo>
                <a:cubicBezTo>
                  <a:pt x="5077" y="1584"/>
                  <a:pt x="5176" y="1512"/>
                  <a:pt x="5251" y="1512"/>
                </a:cubicBezTo>
                <a:cubicBezTo>
                  <a:pt x="5325" y="1512"/>
                  <a:pt x="5400" y="1512"/>
                  <a:pt x="5500" y="1512"/>
                </a:cubicBezTo>
                <a:cubicBezTo>
                  <a:pt x="5500" y="1512"/>
                  <a:pt x="5500" y="1512"/>
                  <a:pt x="5500" y="1512"/>
                </a:cubicBezTo>
                <a:cubicBezTo>
                  <a:pt x="5500" y="1512"/>
                  <a:pt x="5500" y="1512"/>
                  <a:pt x="5500" y="1512"/>
                </a:cubicBezTo>
                <a:cubicBezTo>
                  <a:pt x="5500" y="1512"/>
                  <a:pt x="5500" y="1584"/>
                  <a:pt x="5475" y="1584"/>
                </a:cubicBezTo>
                <a:cubicBezTo>
                  <a:pt x="5450" y="1656"/>
                  <a:pt x="5450" y="1728"/>
                  <a:pt x="5425" y="1800"/>
                </a:cubicBezTo>
                <a:cubicBezTo>
                  <a:pt x="5400" y="1944"/>
                  <a:pt x="5350" y="2160"/>
                  <a:pt x="5325" y="2304"/>
                </a:cubicBezTo>
                <a:cubicBezTo>
                  <a:pt x="5301" y="2376"/>
                  <a:pt x="5301" y="2448"/>
                  <a:pt x="5276" y="2520"/>
                </a:cubicBezTo>
                <a:cubicBezTo>
                  <a:pt x="5251" y="2592"/>
                  <a:pt x="5251" y="2664"/>
                  <a:pt x="5226" y="2736"/>
                </a:cubicBezTo>
                <a:cubicBezTo>
                  <a:pt x="5226" y="2808"/>
                  <a:pt x="5201" y="2808"/>
                  <a:pt x="5201" y="2880"/>
                </a:cubicBezTo>
                <a:cubicBezTo>
                  <a:pt x="5176" y="2880"/>
                  <a:pt x="5151" y="2880"/>
                  <a:pt x="5126" y="2880"/>
                </a:cubicBezTo>
                <a:cubicBezTo>
                  <a:pt x="5052" y="2880"/>
                  <a:pt x="4952" y="2880"/>
                  <a:pt x="4878" y="2880"/>
                </a:cubicBezTo>
                <a:cubicBezTo>
                  <a:pt x="4778" y="2880"/>
                  <a:pt x="4703" y="2880"/>
                  <a:pt x="4604" y="2880"/>
                </a:cubicBezTo>
                <a:cubicBezTo>
                  <a:pt x="4579" y="2880"/>
                  <a:pt x="4579" y="2880"/>
                  <a:pt x="4554" y="2880"/>
                </a:cubicBezTo>
                <a:cubicBezTo>
                  <a:pt x="4579" y="2808"/>
                  <a:pt x="4579" y="2736"/>
                  <a:pt x="4604" y="2664"/>
                </a:cubicBezTo>
                <a:cubicBezTo>
                  <a:pt x="4654" y="2520"/>
                  <a:pt x="4703" y="2376"/>
                  <a:pt x="4728" y="2304"/>
                </a:cubicBezTo>
                <a:cubicBezTo>
                  <a:pt x="4753" y="2232"/>
                  <a:pt x="4803" y="2088"/>
                  <a:pt x="4828" y="2016"/>
                </a:cubicBezTo>
                <a:cubicBezTo>
                  <a:pt x="4853" y="1944"/>
                  <a:pt x="4878" y="1872"/>
                  <a:pt x="4927" y="1728"/>
                </a:cubicBezTo>
                <a:cubicBezTo>
                  <a:pt x="4977" y="1656"/>
                  <a:pt x="5002" y="1584"/>
                  <a:pt x="5002" y="1584"/>
                </a:cubicBezTo>
                <a:close/>
                <a:moveTo>
                  <a:pt x="4181" y="1656"/>
                </a:moveTo>
                <a:cubicBezTo>
                  <a:pt x="4206" y="1584"/>
                  <a:pt x="4206" y="1512"/>
                  <a:pt x="4230" y="1512"/>
                </a:cubicBezTo>
                <a:cubicBezTo>
                  <a:pt x="4330" y="1512"/>
                  <a:pt x="4430" y="1512"/>
                  <a:pt x="4504" y="1584"/>
                </a:cubicBezTo>
                <a:cubicBezTo>
                  <a:pt x="4579" y="1584"/>
                  <a:pt x="4653" y="1656"/>
                  <a:pt x="4728" y="1656"/>
                </a:cubicBezTo>
                <a:cubicBezTo>
                  <a:pt x="4778" y="1656"/>
                  <a:pt x="4853" y="1656"/>
                  <a:pt x="4902" y="1656"/>
                </a:cubicBezTo>
                <a:cubicBezTo>
                  <a:pt x="4902" y="1656"/>
                  <a:pt x="4877" y="1728"/>
                  <a:pt x="4877" y="1728"/>
                </a:cubicBezTo>
                <a:cubicBezTo>
                  <a:pt x="4853" y="1800"/>
                  <a:pt x="4828" y="1872"/>
                  <a:pt x="4828" y="1944"/>
                </a:cubicBezTo>
                <a:cubicBezTo>
                  <a:pt x="4828" y="1944"/>
                  <a:pt x="4828" y="2016"/>
                  <a:pt x="4803" y="2016"/>
                </a:cubicBezTo>
                <a:cubicBezTo>
                  <a:pt x="4778" y="2088"/>
                  <a:pt x="4778" y="2088"/>
                  <a:pt x="4753" y="2160"/>
                </a:cubicBezTo>
                <a:cubicBezTo>
                  <a:pt x="4728" y="2232"/>
                  <a:pt x="4728" y="2232"/>
                  <a:pt x="4703" y="2304"/>
                </a:cubicBezTo>
                <a:cubicBezTo>
                  <a:pt x="4678" y="2376"/>
                  <a:pt x="4678" y="2448"/>
                  <a:pt x="4654" y="2448"/>
                </a:cubicBezTo>
                <a:cubicBezTo>
                  <a:pt x="4604" y="2592"/>
                  <a:pt x="4554" y="2736"/>
                  <a:pt x="4504" y="2952"/>
                </a:cubicBezTo>
                <a:cubicBezTo>
                  <a:pt x="4454" y="2952"/>
                  <a:pt x="4380" y="2952"/>
                  <a:pt x="4330" y="2952"/>
                </a:cubicBezTo>
                <a:cubicBezTo>
                  <a:pt x="4255" y="2952"/>
                  <a:pt x="4181" y="2952"/>
                  <a:pt x="4106" y="2952"/>
                </a:cubicBezTo>
                <a:cubicBezTo>
                  <a:pt x="4031" y="2952"/>
                  <a:pt x="3957" y="2952"/>
                  <a:pt x="3882" y="2952"/>
                </a:cubicBezTo>
                <a:cubicBezTo>
                  <a:pt x="3857" y="2952"/>
                  <a:pt x="3832" y="2952"/>
                  <a:pt x="3807" y="2952"/>
                </a:cubicBezTo>
                <a:cubicBezTo>
                  <a:pt x="3807" y="2952"/>
                  <a:pt x="3832" y="2880"/>
                  <a:pt x="3832" y="2880"/>
                </a:cubicBezTo>
                <a:cubicBezTo>
                  <a:pt x="3857" y="2808"/>
                  <a:pt x="3882" y="2664"/>
                  <a:pt x="3907" y="2592"/>
                </a:cubicBezTo>
                <a:cubicBezTo>
                  <a:pt x="3957" y="2448"/>
                  <a:pt x="4007" y="2304"/>
                  <a:pt x="4056" y="2088"/>
                </a:cubicBezTo>
                <a:cubicBezTo>
                  <a:pt x="4131" y="1800"/>
                  <a:pt x="4156" y="1728"/>
                  <a:pt x="4181" y="1656"/>
                </a:cubicBezTo>
                <a:close/>
                <a:moveTo>
                  <a:pt x="3708" y="1008"/>
                </a:moveTo>
                <a:cubicBezTo>
                  <a:pt x="3708" y="1008"/>
                  <a:pt x="3708" y="1008"/>
                  <a:pt x="3708" y="1008"/>
                </a:cubicBezTo>
                <a:cubicBezTo>
                  <a:pt x="3733" y="1008"/>
                  <a:pt x="3758" y="1008"/>
                  <a:pt x="3783" y="1008"/>
                </a:cubicBezTo>
                <a:cubicBezTo>
                  <a:pt x="3758" y="1008"/>
                  <a:pt x="3733" y="1080"/>
                  <a:pt x="3708" y="1008"/>
                </a:cubicBezTo>
                <a:cubicBezTo>
                  <a:pt x="3708" y="1080"/>
                  <a:pt x="3708" y="1008"/>
                  <a:pt x="3708" y="1008"/>
                </a:cubicBezTo>
                <a:close/>
                <a:moveTo>
                  <a:pt x="3185" y="2736"/>
                </a:moveTo>
                <a:cubicBezTo>
                  <a:pt x="3260" y="2520"/>
                  <a:pt x="3310" y="2304"/>
                  <a:pt x="3384" y="2160"/>
                </a:cubicBezTo>
                <a:cubicBezTo>
                  <a:pt x="3409" y="2088"/>
                  <a:pt x="3434" y="2016"/>
                  <a:pt x="3459" y="1872"/>
                </a:cubicBezTo>
                <a:cubicBezTo>
                  <a:pt x="3459" y="1872"/>
                  <a:pt x="3484" y="1872"/>
                  <a:pt x="3484" y="1800"/>
                </a:cubicBezTo>
                <a:cubicBezTo>
                  <a:pt x="3509" y="1728"/>
                  <a:pt x="3559" y="1656"/>
                  <a:pt x="3583" y="1584"/>
                </a:cubicBezTo>
                <a:cubicBezTo>
                  <a:pt x="3608" y="1512"/>
                  <a:pt x="3633" y="1440"/>
                  <a:pt x="3633" y="1368"/>
                </a:cubicBezTo>
                <a:cubicBezTo>
                  <a:pt x="3633" y="1296"/>
                  <a:pt x="3658" y="1296"/>
                  <a:pt x="3658" y="1224"/>
                </a:cubicBezTo>
                <a:cubicBezTo>
                  <a:pt x="3683" y="1224"/>
                  <a:pt x="3733" y="1224"/>
                  <a:pt x="3758" y="1296"/>
                </a:cubicBezTo>
                <a:cubicBezTo>
                  <a:pt x="3807" y="1296"/>
                  <a:pt x="3832" y="1296"/>
                  <a:pt x="3882" y="1368"/>
                </a:cubicBezTo>
                <a:cubicBezTo>
                  <a:pt x="3907" y="1368"/>
                  <a:pt x="3907" y="1368"/>
                  <a:pt x="3932" y="1368"/>
                </a:cubicBezTo>
                <a:cubicBezTo>
                  <a:pt x="3957" y="1368"/>
                  <a:pt x="3982" y="1368"/>
                  <a:pt x="4007" y="1368"/>
                </a:cubicBezTo>
                <a:cubicBezTo>
                  <a:pt x="4031" y="1368"/>
                  <a:pt x="4056" y="1368"/>
                  <a:pt x="4081" y="1368"/>
                </a:cubicBezTo>
                <a:cubicBezTo>
                  <a:pt x="4056" y="1440"/>
                  <a:pt x="4056" y="1512"/>
                  <a:pt x="4031" y="1584"/>
                </a:cubicBezTo>
                <a:cubicBezTo>
                  <a:pt x="3982" y="1800"/>
                  <a:pt x="3957" y="1944"/>
                  <a:pt x="3907" y="2160"/>
                </a:cubicBezTo>
                <a:cubicBezTo>
                  <a:pt x="3882" y="2304"/>
                  <a:pt x="3857" y="2376"/>
                  <a:pt x="3832" y="2520"/>
                </a:cubicBezTo>
                <a:cubicBezTo>
                  <a:pt x="3807" y="2592"/>
                  <a:pt x="3807" y="2664"/>
                  <a:pt x="3783" y="2736"/>
                </a:cubicBezTo>
                <a:cubicBezTo>
                  <a:pt x="3658" y="2736"/>
                  <a:pt x="3534" y="2736"/>
                  <a:pt x="3434" y="2808"/>
                </a:cubicBezTo>
                <a:cubicBezTo>
                  <a:pt x="3335" y="2808"/>
                  <a:pt x="3235" y="2808"/>
                  <a:pt x="3136" y="2808"/>
                </a:cubicBezTo>
                <a:cubicBezTo>
                  <a:pt x="3136" y="2808"/>
                  <a:pt x="3136" y="2808"/>
                  <a:pt x="3136" y="2808"/>
                </a:cubicBezTo>
                <a:cubicBezTo>
                  <a:pt x="3160" y="2808"/>
                  <a:pt x="3185" y="2808"/>
                  <a:pt x="3185" y="2736"/>
                </a:cubicBezTo>
                <a:close/>
                <a:moveTo>
                  <a:pt x="2588" y="5040"/>
                </a:moveTo>
                <a:cubicBezTo>
                  <a:pt x="2588" y="5040"/>
                  <a:pt x="2613" y="4968"/>
                  <a:pt x="2613" y="4968"/>
                </a:cubicBezTo>
                <a:cubicBezTo>
                  <a:pt x="2613" y="4968"/>
                  <a:pt x="2638" y="4896"/>
                  <a:pt x="2638" y="4896"/>
                </a:cubicBezTo>
                <a:cubicBezTo>
                  <a:pt x="2638" y="4896"/>
                  <a:pt x="2638" y="4824"/>
                  <a:pt x="2638" y="4824"/>
                </a:cubicBezTo>
                <a:cubicBezTo>
                  <a:pt x="2663" y="4824"/>
                  <a:pt x="2663" y="4824"/>
                  <a:pt x="2688" y="4824"/>
                </a:cubicBezTo>
                <a:cubicBezTo>
                  <a:pt x="2688" y="4824"/>
                  <a:pt x="2688" y="4896"/>
                  <a:pt x="2688" y="4896"/>
                </a:cubicBezTo>
                <a:cubicBezTo>
                  <a:pt x="2663" y="5256"/>
                  <a:pt x="2638" y="5544"/>
                  <a:pt x="2638" y="5904"/>
                </a:cubicBezTo>
                <a:cubicBezTo>
                  <a:pt x="2638" y="5976"/>
                  <a:pt x="2638" y="6048"/>
                  <a:pt x="2638" y="6120"/>
                </a:cubicBezTo>
                <a:cubicBezTo>
                  <a:pt x="2638" y="6192"/>
                  <a:pt x="2638" y="6264"/>
                  <a:pt x="2638" y="6408"/>
                </a:cubicBezTo>
                <a:cubicBezTo>
                  <a:pt x="2638" y="6552"/>
                  <a:pt x="2638" y="6696"/>
                  <a:pt x="2638" y="6912"/>
                </a:cubicBezTo>
                <a:cubicBezTo>
                  <a:pt x="2613" y="6912"/>
                  <a:pt x="2588" y="6840"/>
                  <a:pt x="2563" y="6840"/>
                </a:cubicBezTo>
                <a:cubicBezTo>
                  <a:pt x="2538" y="6840"/>
                  <a:pt x="2538" y="6840"/>
                  <a:pt x="2513" y="6768"/>
                </a:cubicBezTo>
                <a:cubicBezTo>
                  <a:pt x="2489" y="6768"/>
                  <a:pt x="2489" y="6768"/>
                  <a:pt x="2464" y="6696"/>
                </a:cubicBezTo>
                <a:cubicBezTo>
                  <a:pt x="2414" y="6624"/>
                  <a:pt x="2339" y="6624"/>
                  <a:pt x="2289" y="6552"/>
                </a:cubicBezTo>
                <a:cubicBezTo>
                  <a:pt x="2289" y="6552"/>
                  <a:pt x="2289" y="6552"/>
                  <a:pt x="2265" y="6552"/>
                </a:cubicBezTo>
                <a:cubicBezTo>
                  <a:pt x="2265" y="6480"/>
                  <a:pt x="2289" y="6408"/>
                  <a:pt x="2289" y="6336"/>
                </a:cubicBezTo>
                <a:cubicBezTo>
                  <a:pt x="2289" y="6264"/>
                  <a:pt x="2314" y="6192"/>
                  <a:pt x="2314" y="6120"/>
                </a:cubicBezTo>
                <a:cubicBezTo>
                  <a:pt x="2314" y="6120"/>
                  <a:pt x="2339" y="6048"/>
                  <a:pt x="2339" y="6048"/>
                </a:cubicBezTo>
                <a:cubicBezTo>
                  <a:pt x="2339" y="6048"/>
                  <a:pt x="2364" y="5976"/>
                  <a:pt x="2364" y="5976"/>
                </a:cubicBezTo>
                <a:cubicBezTo>
                  <a:pt x="2364" y="5904"/>
                  <a:pt x="2389" y="5904"/>
                  <a:pt x="2389" y="5832"/>
                </a:cubicBezTo>
                <a:cubicBezTo>
                  <a:pt x="2414" y="5760"/>
                  <a:pt x="2439" y="5688"/>
                  <a:pt x="2439" y="5544"/>
                </a:cubicBezTo>
                <a:cubicBezTo>
                  <a:pt x="2464" y="5472"/>
                  <a:pt x="2489" y="5400"/>
                  <a:pt x="2513" y="5256"/>
                </a:cubicBezTo>
                <a:cubicBezTo>
                  <a:pt x="2538" y="5184"/>
                  <a:pt x="2563" y="5112"/>
                  <a:pt x="2588" y="5040"/>
                </a:cubicBezTo>
                <a:close/>
                <a:moveTo>
                  <a:pt x="1991" y="5112"/>
                </a:moveTo>
                <a:cubicBezTo>
                  <a:pt x="2016" y="5040"/>
                  <a:pt x="2016" y="5040"/>
                  <a:pt x="2041" y="4968"/>
                </a:cubicBezTo>
                <a:cubicBezTo>
                  <a:pt x="2090" y="4968"/>
                  <a:pt x="2115" y="4968"/>
                  <a:pt x="2165" y="4968"/>
                </a:cubicBezTo>
                <a:cubicBezTo>
                  <a:pt x="2190" y="4968"/>
                  <a:pt x="2240" y="4968"/>
                  <a:pt x="2265" y="4896"/>
                </a:cubicBezTo>
                <a:cubicBezTo>
                  <a:pt x="2339" y="4896"/>
                  <a:pt x="2389" y="4824"/>
                  <a:pt x="2464" y="4824"/>
                </a:cubicBezTo>
                <a:cubicBezTo>
                  <a:pt x="2464" y="4824"/>
                  <a:pt x="2489" y="4824"/>
                  <a:pt x="2489" y="4824"/>
                </a:cubicBezTo>
                <a:cubicBezTo>
                  <a:pt x="2489" y="4824"/>
                  <a:pt x="2489" y="4824"/>
                  <a:pt x="2489" y="4824"/>
                </a:cubicBezTo>
                <a:cubicBezTo>
                  <a:pt x="2489" y="4896"/>
                  <a:pt x="2464" y="4968"/>
                  <a:pt x="2464" y="4968"/>
                </a:cubicBezTo>
                <a:cubicBezTo>
                  <a:pt x="2439" y="5040"/>
                  <a:pt x="2439" y="5112"/>
                  <a:pt x="2414" y="5184"/>
                </a:cubicBezTo>
                <a:cubicBezTo>
                  <a:pt x="2389" y="5256"/>
                  <a:pt x="2389" y="5328"/>
                  <a:pt x="2364" y="5472"/>
                </a:cubicBezTo>
                <a:cubicBezTo>
                  <a:pt x="2339" y="5616"/>
                  <a:pt x="2314" y="5688"/>
                  <a:pt x="2314" y="5832"/>
                </a:cubicBezTo>
                <a:cubicBezTo>
                  <a:pt x="2290" y="5976"/>
                  <a:pt x="2265" y="6192"/>
                  <a:pt x="2240" y="6336"/>
                </a:cubicBezTo>
                <a:cubicBezTo>
                  <a:pt x="2240" y="6408"/>
                  <a:pt x="2215" y="6480"/>
                  <a:pt x="2215" y="6552"/>
                </a:cubicBezTo>
                <a:cubicBezTo>
                  <a:pt x="2215" y="6552"/>
                  <a:pt x="2190" y="6552"/>
                  <a:pt x="2190" y="6552"/>
                </a:cubicBezTo>
                <a:cubicBezTo>
                  <a:pt x="2140" y="6552"/>
                  <a:pt x="2115" y="6552"/>
                  <a:pt x="2066" y="6552"/>
                </a:cubicBezTo>
                <a:cubicBezTo>
                  <a:pt x="2016" y="6552"/>
                  <a:pt x="1991" y="6552"/>
                  <a:pt x="1941" y="6552"/>
                </a:cubicBezTo>
                <a:cubicBezTo>
                  <a:pt x="1817" y="6552"/>
                  <a:pt x="1717" y="6552"/>
                  <a:pt x="1593" y="6552"/>
                </a:cubicBezTo>
                <a:cubicBezTo>
                  <a:pt x="1593" y="6552"/>
                  <a:pt x="1593" y="6552"/>
                  <a:pt x="1593" y="6480"/>
                </a:cubicBezTo>
                <a:cubicBezTo>
                  <a:pt x="1618" y="6408"/>
                  <a:pt x="1618" y="6336"/>
                  <a:pt x="1642" y="6264"/>
                </a:cubicBezTo>
                <a:cubicBezTo>
                  <a:pt x="1642" y="6264"/>
                  <a:pt x="1642" y="6192"/>
                  <a:pt x="1667" y="6192"/>
                </a:cubicBezTo>
                <a:cubicBezTo>
                  <a:pt x="1667" y="6192"/>
                  <a:pt x="1667" y="6192"/>
                  <a:pt x="1667" y="6192"/>
                </a:cubicBezTo>
                <a:cubicBezTo>
                  <a:pt x="1692" y="6120"/>
                  <a:pt x="1717" y="5976"/>
                  <a:pt x="1767" y="5904"/>
                </a:cubicBezTo>
                <a:cubicBezTo>
                  <a:pt x="1767" y="5904"/>
                  <a:pt x="1792" y="5832"/>
                  <a:pt x="1792" y="5832"/>
                </a:cubicBezTo>
                <a:cubicBezTo>
                  <a:pt x="1817" y="5760"/>
                  <a:pt x="1817" y="5760"/>
                  <a:pt x="1842" y="5688"/>
                </a:cubicBezTo>
                <a:cubicBezTo>
                  <a:pt x="1866" y="5544"/>
                  <a:pt x="1916" y="5472"/>
                  <a:pt x="1941" y="5328"/>
                </a:cubicBezTo>
                <a:cubicBezTo>
                  <a:pt x="1966" y="5184"/>
                  <a:pt x="1966" y="5184"/>
                  <a:pt x="1991" y="5112"/>
                </a:cubicBezTo>
                <a:close/>
                <a:moveTo>
                  <a:pt x="1817" y="5616"/>
                </a:moveTo>
                <a:cubicBezTo>
                  <a:pt x="1817" y="5616"/>
                  <a:pt x="1842" y="5616"/>
                  <a:pt x="1817" y="5616"/>
                </a:cubicBezTo>
                <a:cubicBezTo>
                  <a:pt x="1842" y="5616"/>
                  <a:pt x="1842" y="5616"/>
                  <a:pt x="1817" y="5616"/>
                </a:cubicBezTo>
                <a:cubicBezTo>
                  <a:pt x="1817" y="5616"/>
                  <a:pt x="1817" y="5616"/>
                  <a:pt x="1817" y="5616"/>
                </a:cubicBezTo>
                <a:close/>
                <a:moveTo>
                  <a:pt x="1468" y="4824"/>
                </a:moveTo>
                <a:cubicBezTo>
                  <a:pt x="1493" y="4824"/>
                  <a:pt x="1518" y="4824"/>
                  <a:pt x="1543" y="4824"/>
                </a:cubicBezTo>
                <a:cubicBezTo>
                  <a:pt x="1568" y="4824"/>
                  <a:pt x="1593" y="4824"/>
                  <a:pt x="1642" y="4824"/>
                </a:cubicBezTo>
                <a:cubicBezTo>
                  <a:pt x="1692" y="4824"/>
                  <a:pt x="1742" y="4824"/>
                  <a:pt x="1792" y="4896"/>
                </a:cubicBezTo>
                <a:cubicBezTo>
                  <a:pt x="1817" y="4896"/>
                  <a:pt x="1866" y="4896"/>
                  <a:pt x="1891" y="4896"/>
                </a:cubicBezTo>
                <a:cubicBezTo>
                  <a:pt x="1866" y="4968"/>
                  <a:pt x="1842" y="5112"/>
                  <a:pt x="1842" y="5184"/>
                </a:cubicBezTo>
                <a:cubicBezTo>
                  <a:pt x="1817" y="5400"/>
                  <a:pt x="1767" y="5544"/>
                  <a:pt x="1717" y="5760"/>
                </a:cubicBezTo>
                <a:cubicBezTo>
                  <a:pt x="1667" y="5976"/>
                  <a:pt x="1618" y="6264"/>
                  <a:pt x="1568" y="6480"/>
                </a:cubicBezTo>
                <a:cubicBezTo>
                  <a:pt x="1493" y="6480"/>
                  <a:pt x="1419" y="6480"/>
                  <a:pt x="1369" y="6480"/>
                </a:cubicBezTo>
                <a:cubicBezTo>
                  <a:pt x="1269" y="6480"/>
                  <a:pt x="1195" y="6480"/>
                  <a:pt x="1095" y="6480"/>
                </a:cubicBezTo>
                <a:cubicBezTo>
                  <a:pt x="1095" y="6480"/>
                  <a:pt x="1095" y="6408"/>
                  <a:pt x="1095" y="6408"/>
                </a:cubicBezTo>
                <a:cubicBezTo>
                  <a:pt x="1095" y="6408"/>
                  <a:pt x="1095" y="6408"/>
                  <a:pt x="1095" y="6408"/>
                </a:cubicBezTo>
                <a:cubicBezTo>
                  <a:pt x="1095" y="6408"/>
                  <a:pt x="1095" y="6336"/>
                  <a:pt x="1120" y="6336"/>
                </a:cubicBezTo>
                <a:cubicBezTo>
                  <a:pt x="1145" y="6264"/>
                  <a:pt x="1145" y="6192"/>
                  <a:pt x="1170" y="6120"/>
                </a:cubicBezTo>
                <a:cubicBezTo>
                  <a:pt x="1195" y="6048"/>
                  <a:pt x="1195" y="5976"/>
                  <a:pt x="1219" y="5904"/>
                </a:cubicBezTo>
                <a:cubicBezTo>
                  <a:pt x="1244" y="5832"/>
                  <a:pt x="1244" y="5760"/>
                  <a:pt x="1269" y="5688"/>
                </a:cubicBezTo>
                <a:cubicBezTo>
                  <a:pt x="1294" y="5616"/>
                  <a:pt x="1319" y="5472"/>
                  <a:pt x="1344" y="5400"/>
                </a:cubicBezTo>
                <a:cubicBezTo>
                  <a:pt x="1394" y="5256"/>
                  <a:pt x="1419" y="5040"/>
                  <a:pt x="1468" y="4896"/>
                </a:cubicBezTo>
                <a:cubicBezTo>
                  <a:pt x="1443" y="4896"/>
                  <a:pt x="1468" y="4896"/>
                  <a:pt x="1468" y="4824"/>
                </a:cubicBezTo>
                <a:close/>
                <a:moveTo>
                  <a:pt x="622" y="6480"/>
                </a:moveTo>
                <a:cubicBezTo>
                  <a:pt x="672" y="6264"/>
                  <a:pt x="722" y="6120"/>
                  <a:pt x="771" y="5904"/>
                </a:cubicBezTo>
                <a:cubicBezTo>
                  <a:pt x="821" y="5760"/>
                  <a:pt x="846" y="5616"/>
                  <a:pt x="896" y="5472"/>
                </a:cubicBezTo>
                <a:cubicBezTo>
                  <a:pt x="921" y="5400"/>
                  <a:pt x="946" y="5256"/>
                  <a:pt x="971" y="5184"/>
                </a:cubicBezTo>
                <a:cubicBezTo>
                  <a:pt x="971" y="5184"/>
                  <a:pt x="971" y="5184"/>
                  <a:pt x="971" y="5184"/>
                </a:cubicBezTo>
                <a:cubicBezTo>
                  <a:pt x="971" y="5112"/>
                  <a:pt x="995" y="5112"/>
                  <a:pt x="995" y="5040"/>
                </a:cubicBezTo>
                <a:cubicBezTo>
                  <a:pt x="1020" y="4968"/>
                  <a:pt x="1045" y="4824"/>
                  <a:pt x="1070" y="4680"/>
                </a:cubicBezTo>
                <a:cubicBezTo>
                  <a:pt x="1070" y="4680"/>
                  <a:pt x="1070" y="4680"/>
                  <a:pt x="1070" y="4680"/>
                </a:cubicBezTo>
                <a:cubicBezTo>
                  <a:pt x="1070" y="4680"/>
                  <a:pt x="1095" y="4680"/>
                  <a:pt x="1095" y="4680"/>
                </a:cubicBezTo>
                <a:cubicBezTo>
                  <a:pt x="1145" y="4680"/>
                  <a:pt x="1170" y="4680"/>
                  <a:pt x="1219" y="4680"/>
                </a:cubicBezTo>
                <a:cubicBezTo>
                  <a:pt x="1244" y="4680"/>
                  <a:pt x="1269" y="4680"/>
                  <a:pt x="1269" y="4680"/>
                </a:cubicBezTo>
                <a:cubicBezTo>
                  <a:pt x="1294" y="4680"/>
                  <a:pt x="1294" y="4680"/>
                  <a:pt x="1319" y="4680"/>
                </a:cubicBezTo>
                <a:cubicBezTo>
                  <a:pt x="1319" y="4680"/>
                  <a:pt x="1319" y="4752"/>
                  <a:pt x="1294" y="4752"/>
                </a:cubicBezTo>
                <a:cubicBezTo>
                  <a:pt x="1269" y="4824"/>
                  <a:pt x="1269" y="4896"/>
                  <a:pt x="1244" y="5040"/>
                </a:cubicBezTo>
                <a:cubicBezTo>
                  <a:pt x="1244" y="5112"/>
                  <a:pt x="1219" y="5184"/>
                  <a:pt x="1219" y="5256"/>
                </a:cubicBezTo>
                <a:cubicBezTo>
                  <a:pt x="1219" y="5256"/>
                  <a:pt x="1195" y="5328"/>
                  <a:pt x="1195" y="5328"/>
                </a:cubicBezTo>
                <a:cubicBezTo>
                  <a:pt x="1170" y="5400"/>
                  <a:pt x="1170" y="5544"/>
                  <a:pt x="1145" y="5616"/>
                </a:cubicBezTo>
                <a:cubicBezTo>
                  <a:pt x="1145" y="5616"/>
                  <a:pt x="1145" y="5688"/>
                  <a:pt x="1120" y="5688"/>
                </a:cubicBezTo>
                <a:cubicBezTo>
                  <a:pt x="1120" y="5760"/>
                  <a:pt x="1095" y="5832"/>
                  <a:pt x="1095" y="5904"/>
                </a:cubicBezTo>
                <a:cubicBezTo>
                  <a:pt x="1070" y="6048"/>
                  <a:pt x="1045" y="6264"/>
                  <a:pt x="1020" y="6408"/>
                </a:cubicBezTo>
                <a:cubicBezTo>
                  <a:pt x="1020" y="6408"/>
                  <a:pt x="1020" y="6480"/>
                  <a:pt x="1020" y="6480"/>
                </a:cubicBezTo>
                <a:cubicBezTo>
                  <a:pt x="946" y="6480"/>
                  <a:pt x="871" y="6480"/>
                  <a:pt x="821" y="6480"/>
                </a:cubicBezTo>
                <a:cubicBezTo>
                  <a:pt x="747" y="6480"/>
                  <a:pt x="647" y="6480"/>
                  <a:pt x="572" y="6480"/>
                </a:cubicBezTo>
                <a:cubicBezTo>
                  <a:pt x="622" y="6552"/>
                  <a:pt x="622" y="6552"/>
                  <a:pt x="622" y="6480"/>
                </a:cubicBezTo>
                <a:close/>
                <a:moveTo>
                  <a:pt x="548" y="8280"/>
                </a:moveTo>
                <a:cubicBezTo>
                  <a:pt x="548" y="8280"/>
                  <a:pt x="548" y="8280"/>
                  <a:pt x="548" y="8280"/>
                </a:cubicBezTo>
                <a:cubicBezTo>
                  <a:pt x="548" y="8280"/>
                  <a:pt x="548" y="8280"/>
                  <a:pt x="548" y="8280"/>
                </a:cubicBezTo>
                <a:cubicBezTo>
                  <a:pt x="548" y="8280"/>
                  <a:pt x="548" y="8280"/>
                  <a:pt x="548" y="8280"/>
                </a:cubicBezTo>
                <a:close/>
                <a:moveTo>
                  <a:pt x="4007" y="16488"/>
                </a:moveTo>
                <a:cubicBezTo>
                  <a:pt x="3982" y="16560"/>
                  <a:pt x="3957" y="16632"/>
                  <a:pt x="3932" y="16776"/>
                </a:cubicBezTo>
                <a:cubicBezTo>
                  <a:pt x="3932" y="16776"/>
                  <a:pt x="3932" y="16776"/>
                  <a:pt x="3932" y="16848"/>
                </a:cubicBezTo>
                <a:cubicBezTo>
                  <a:pt x="3907" y="16920"/>
                  <a:pt x="3932" y="16920"/>
                  <a:pt x="3907" y="17064"/>
                </a:cubicBezTo>
                <a:cubicBezTo>
                  <a:pt x="3907" y="17136"/>
                  <a:pt x="3907" y="17208"/>
                  <a:pt x="3907" y="17280"/>
                </a:cubicBezTo>
                <a:cubicBezTo>
                  <a:pt x="3907" y="17424"/>
                  <a:pt x="3907" y="17568"/>
                  <a:pt x="3907" y="17712"/>
                </a:cubicBezTo>
                <a:cubicBezTo>
                  <a:pt x="3907" y="18072"/>
                  <a:pt x="3907" y="18360"/>
                  <a:pt x="3907" y="18720"/>
                </a:cubicBezTo>
                <a:cubicBezTo>
                  <a:pt x="3907" y="19008"/>
                  <a:pt x="3907" y="19296"/>
                  <a:pt x="3907" y="19584"/>
                </a:cubicBezTo>
                <a:cubicBezTo>
                  <a:pt x="3907" y="19800"/>
                  <a:pt x="3907" y="20016"/>
                  <a:pt x="3907" y="20232"/>
                </a:cubicBezTo>
                <a:cubicBezTo>
                  <a:pt x="3907" y="20232"/>
                  <a:pt x="3882" y="20232"/>
                  <a:pt x="3882" y="20232"/>
                </a:cubicBezTo>
                <a:cubicBezTo>
                  <a:pt x="3733" y="20232"/>
                  <a:pt x="3608" y="20232"/>
                  <a:pt x="3459" y="20232"/>
                </a:cubicBezTo>
                <a:cubicBezTo>
                  <a:pt x="3360" y="20232"/>
                  <a:pt x="3260" y="20232"/>
                  <a:pt x="3160" y="20232"/>
                </a:cubicBezTo>
                <a:cubicBezTo>
                  <a:pt x="3086" y="20232"/>
                  <a:pt x="3011" y="20232"/>
                  <a:pt x="2936" y="20304"/>
                </a:cubicBezTo>
                <a:cubicBezTo>
                  <a:pt x="2837" y="20304"/>
                  <a:pt x="2737" y="20304"/>
                  <a:pt x="2663" y="20304"/>
                </a:cubicBezTo>
                <a:cubicBezTo>
                  <a:pt x="2563" y="20304"/>
                  <a:pt x="2464" y="20304"/>
                  <a:pt x="2339" y="20304"/>
                </a:cubicBezTo>
                <a:cubicBezTo>
                  <a:pt x="2240" y="20304"/>
                  <a:pt x="2140" y="20304"/>
                  <a:pt x="2016" y="20304"/>
                </a:cubicBezTo>
                <a:cubicBezTo>
                  <a:pt x="1916" y="20304"/>
                  <a:pt x="1792" y="20304"/>
                  <a:pt x="1692" y="20304"/>
                </a:cubicBezTo>
                <a:cubicBezTo>
                  <a:pt x="1468" y="20304"/>
                  <a:pt x="1244" y="20232"/>
                  <a:pt x="1020" y="20376"/>
                </a:cubicBezTo>
                <a:cubicBezTo>
                  <a:pt x="921" y="20448"/>
                  <a:pt x="821" y="20448"/>
                  <a:pt x="722" y="20520"/>
                </a:cubicBezTo>
                <a:cubicBezTo>
                  <a:pt x="672" y="20520"/>
                  <a:pt x="622" y="20592"/>
                  <a:pt x="572" y="20592"/>
                </a:cubicBezTo>
                <a:cubicBezTo>
                  <a:pt x="548" y="20592"/>
                  <a:pt x="523" y="20664"/>
                  <a:pt x="498" y="20664"/>
                </a:cubicBezTo>
                <a:cubicBezTo>
                  <a:pt x="473" y="20664"/>
                  <a:pt x="448" y="20736"/>
                  <a:pt x="423" y="20736"/>
                </a:cubicBezTo>
                <a:cubicBezTo>
                  <a:pt x="398" y="20736"/>
                  <a:pt x="373" y="20736"/>
                  <a:pt x="348" y="20736"/>
                </a:cubicBezTo>
                <a:cubicBezTo>
                  <a:pt x="324" y="20736"/>
                  <a:pt x="299" y="20664"/>
                  <a:pt x="274" y="20664"/>
                </a:cubicBezTo>
                <a:cubicBezTo>
                  <a:pt x="274" y="20664"/>
                  <a:pt x="249" y="20664"/>
                  <a:pt x="249" y="20592"/>
                </a:cubicBezTo>
                <a:cubicBezTo>
                  <a:pt x="249" y="20592"/>
                  <a:pt x="249" y="20592"/>
                  <a:pt x="224" y="20520"/>
                </a:cubicBezTo>
                <a:cubicBezTo>
                  <a:pt x="224" y="20520"/>
                  <a:pt x="224" y="20520"/>
                  <a:pt x="224" y="20448"/>
                </a:cubicBezTo>
                <a:cubicBezTo>
                  <a:pt x="249" y="20304"/>
                  <a:pt x="299" y="20088"/>
                  <a:pt x="324" y="19944"/>
                </a:cubicBezTo>
                <a:cubicBezTo>
                  <a:pt x="373" y="19728"/>
                  <a:pt x="398" y="19512"/>
                  <a:pt x="448" y="19224"/>
                </a:cubicBezTo>
                <a:cubicBezTo>
                  <a:pt x="498" y="18936"/>
                  <a:pt x="572" y="18576"/>
                  <a:pt x="622" y="18288"/>
                </a:cubicBezTo>
                <a:cubicBezTo>
                  <a:pt x="647" y="18144"/>
                  <a:pt x="697" y="17928"/>
                  <a:pt x="722" y="17784"/>
                </a:cubicBezTo>
                <a:cubicBezTo>
                  <a:pt x="747" y="17712"/>
                  <a:pt x="747" y="17640"/>
                  <a:pt x="771" y="17568"/>
                </a:cubicBezTo>
                <a:cubicBezTo>
                  <a:pt x="796" y="17496"/>
                  <a:pt x="796" y="17352"/>
                  <a:pt x="821" y="17280"/>
                </a:cubicBezTo>
                <a:cubicBezTo>
                  <a:pt x="821" y="17208"/>
                  <a:pt x="846" y="17136"/>
                  <a:pt x="846" y="17136"/>
                </a:cubicBezTo>
                <a:cubicBezTo>
                  <a:pt x="896" y="16776"/>
                  <a:pt x="971" y="16416"/>
                  <a:pt x="1020" y="16056"/>
                </a:cubicBezTo>
                <a:cubicBezTo>
                  <a:pt x="1070" y="15696"/>
                  <a:pt x="1095" y="15336"/>
                  <a:pt x="1145" y="15048"/>
                </a:cubicBezTo>
                <a:cubicBezTo>
                  <a:pt x="1170" y="14904"/>
                  <a:pt x="1170" y="14832"/>
                  <a:pt x="1194" y="14688"/>
                </a:cubicBezTo>
                <a:cubicBezTo>
                  <a:pt x="1194" y="14616"/>
                  <a:pt x="1219" y="14544"/>
                  <a:pt x="1219" y="14544"/>
                </a:cubicBezTo>
                <a:cubicBezTo>
                  <a:pt x="1219" y="14400"/>
                  <a:pt x="1244" y="14328"/>
                  <a:pt x="1244" y="14256"/>
                </a:cubicBezTo>
                <a:cubicBezTo>
                  <a:pt x="1244" y="14256"/>
                  <a:pt x="1269" y="14184"/>
                  <a:pt x="1269" y="14184"/>
                </a:cubicBezTo>
                <a:cubicBezTo>
                  <a:pt x="1319" y="14112"/>
                  <a:pt x="1344" y="13968"/>
                  <a:pt x="1369" y="13824"/>
                </a:cubicBezTo>
                <a:cubicBezTo>
                  <a:pt x="1394" y="13680"/>
                  <a:pt x="1394" y="13536"/>
                  <a:pt x="1394" y="13320"/>
                </a:cubicBezTo>
                <a:cubicBezTo>
                  <a:pt x="1394" y="13176"/>
                  <a:pt x="1369" y="13104"/>
                  <a:pt x="1369" y="12960"/>
                </a:cubicBezTo>
                <a:cubicBezTo>
                  <a:pt x="1369" y="12888"/>
                  <a:pt x="1369" y="12888"/>
                  <a:pt x="1344" y="12816"/>
                </a:cubicBezTo>
                <a:cubicBezTo>
                  <a:pt x="1319" y="12744"/>
                  <a:pt x="1319" y="12600"/>
                  <a:pt x="1319" y="12528"/>
                </a:cubicBezTo>
                <a:cubicBezTo>
                  <a:pt x="1294" y="12312"/>
                  <a:pt x="1269" y="12168"/>
                  <a:pt x="1244" y="11952"/>
                </a:cubicBezTo>
                <a:cubicBezTo>
                  <a:pt x="1219" y="11736"/>
                  <a:pt x="1194" y="11448"/>
                  <a:pt x="1170" y="11232"/>
                </a:cubicBezTo>
                <a:cubicBezTo>
                  <a:pt x="1145" y="10800"/>
                  <a:pt x="1095" y="10368"/>
                  <a:pt x="1020" y="9936"/>
                </a:cubicBezTo>
                <a:cubicBezTo>
                  <a:pt x="995" y="9720"/>
                  <a:pt x="946" y="9576"/>
                  <a:pt x="921" y="9432"/>
                </a:cubicBezTo>
                <a:cubicBezTo>
                  <a:pt x="896" y="9288"/>
                  <a:pt x="846" y="9144"/>
                  <a:pt x="796" y="9000"/>
                </a:cubicBezTo>
                <a:cubicBezTo>
                  <a:pt x="771" y="8928"/>
                  <a:pt x="771" y="8928"/>
                  <a:pt x="747" y="8856"/>
                </a:cubicBezTo>
                <a:cubicBezTo>
                  <a:pt x="747" y="8784"/>
                  <a:pt x="722" y="8784"/>
                  <a:pt x="722" y="8712"/>
                </a:cubicBezTo>
                <a:cubicBezTo>
                  <a:pt x="722" y="8712"/>
                  <a:pt x="697" y="8640"/>
                  <a:pt x="697" y="8640"/>
                </a:cubicBezTo>
                <a:cubicBezTo>
                  <a:pt x="672" y="8568"/>
                  <a:pt x="647" y="8496"/>
                  <a:pt x="622" y="8424"/>
                </a:cubicBezTo>
                <a:cubicBezTo>
                  <a:pt x="597" y="8424"/>
                  <a:pt x="597" y="8352"/>
                  <a:pt x="572" y="8352"/>
                </a:cubicBezTo>
                <a:cubicBezTo>
                  <a:pt x="547" y="8280"/>
                  <a:pt x="498" y="8136"/>
                  <a:pt x="473" y="8064"/>
                </a:cubicBezTo>
                <a:cubicBezTo>
                  <a:pt x="423" y="7920"/>
                  <a:pt x="398" y="7848"/>
                  <a:pt x="348" y="7704"/>
                </a:cubicBezTo>
                <a:cubicBezTo>
                  <a:pt x="348" y="7704"/>
                  <a:pt x="348" y="7704"/>
                  <a:pt x="324" y="7632"/>
                </a:cubicBezTo>
                <a:cubicBezTo>
                  <a:pt x="324" y="7632"/>
                  <a:pt x="348" y="7632"/>
                  <a:pt x="348" y="7632"/>
                </a:cubicBezTo>
                <a:cubicBezTo>
                  <a:pt x="373" y="7632"/>
                  <a:pt x="373" y="7632"/>
                  <a:pt x="398" y="7632"/>
                </a:cubicBezTo>
                <a:cubicBezTo>
                  <a:pt x="423" y="7632"/>
                  <a:pt x="423" y="7632"/>
                  <a:pt x="448" y="7632"/>
                </a:cubicBezTo>
                <a:cubicBezTo>
                  <a:pt x="448" y="7632"/>
                  <a:pt x="473" y="7632"/>
                  <a:pt x="473" y="7632"/>
                </a:cubicBezTo>
                <a:cubicBezTo>
                  <a:pt x="523" y="7632"/>
                  <a:pt x="572" y="7632"/>
                  <a:pt x="622" y="7632"/>
                </a:cubicBezTo>
                <a:cubicBezTo>
                  <a:pt x="647" y="7632"/>
                  <a:pt x="672" y="7560"/>
                  <a:pt x="672" y="7560"/>
                </a:cubicBezTo>
                <a:cubicBezTo>
                  <a:pt x="697" y="7560"/>
                  <a:pt x="697" y="7488"/>
                  <a:pt x="697" y="7416"/>
                </a:cubicBezTo>
                <a:cubicBezTo>
                  <a:pt x="697" y="7416"/>
                  <a:pt x="697" y="7416"/>
                  <a:pt x="697" y="7416"/>
                </a:cubicBezTo>
                <a:cubicBezTo>
                  <a:pt x="746" y="7416"/>
                  <a:pt x="796" y="7416"/>
                  <a:pt x="821" y="7416"/>
                </a:cubicBezTo>
                <a:cubicBezTo>
                  <a:pt x="871" y="7416"/>
                  <a:pt x="946" y="7416"/>
                  <a:pt x="995" y="7416"/>
                </a:cubicBezTo>
                <a:cubicBezTo>
                  <a:pt x="1095" y="7416"/>
                  <a:pt x="1194" y="7416"/>
                  <a:pt x="1294" y="7344"/>
                </a:cubicBezTo>
                <a:cubicBezTo>
                  <a:pt x="1393" y="7344"/>
                  <a:pt x="1468" y="7344"/>
                  <a:pt x="1568" y="7272"/>
                </a:cubicBezTo>
                <a:cubicBezTo>
                  <a:pt x="1667" y="7272"/>
                  <a:pt x="1767" y="7200"/>
                  <a:pt x="1866" y="7200"/>
                </a:cubicBezTo>
                <a:cubicBezTo>
                  <a:pt x="1966" y="7200"/>
                  <a:pt x="2040" y="7128"/>
                  <a:pt x="2115" y="7128"/>
                </a:cubicBezTo>
                <a:cubicBezTo>
                  <a:pt x="2165" y="7128"/>
                  <a:pt x="2190" y="7056"/>
                  <a:pt x="2240" y="7056"/>
                </a:cubicBezTo>
                <a:cubicBezTo>
                  <a:pt x="2289" y="7056"/>
                  <a:pt x="2314" y="6984"/>
                  <a:pt x="2364" y="6984"/>
                </a:cubicBezTo>
                <a:cubicBezTo>
                  <a:pt x="2414" y="6984"/>
                  <a:pt x="2439" y="6912"/>
                  <a:pt x="2488" y="6912"/>
                </a:cubicBezTo>
                <a:cubicBezTo>
                  <a:pt x="2513" y="6912"/>
                  <a:pt x="2538" y="6912"/>
                  <a:pt x="2588" y="6912"/>
                </a:cubicBezTo>
                <a:cubicBezTo>
                  <a:pt x="2588" y="7200"/>
                  <a:pt x="2588" y="7488"/>
                  <a:pt x="2588" y="7776"/>
                </a:cubicBezTo>
                <a:cubicBezTo>
                  <a:pt x="2588" y="8136"/>
                  <a:pt x="2588" y="8424"/>
                  <a:pt x="2588" y="8784"/>
                </a:cubicBezTo>
                <a:cubicBezTo>
                  <a:pt x="2588" y="9072"/>
                  <a:pt x="2588" y="9432"/>
                  <a:pt x="2588" y="9720"/>
                </a:cubicBezTo>
                <a:cubicBezTo>
                  <a:pt x="2588" y="10080"/>
                  <a:pt x="2588" y="10440"/>
                  <a:pt x="2588" y="10728"/>
                </a:cubicBezTo>
                <a:cubicBezTo>
                  <a:pt x="2588" y="11088"/>
                  <a:pt x="2588" y="11448"/>
                  <a:pt x="2613" y="11736"/>
                </a:cubicBezTo>
                <a:cubicBezTo>
                  <a:pt x="2613" y="12240"/>
                  <a:pt x="2638" y="12744"/>
                  <a:pt x="2638" y="13248"/>
                </a:cubicBezTo>
                <a:cubicBezTo>
                  <a:pt x="2638" y="13536"/>
                  <a:pt x="2638" y="13752"/>
                  <a:pt x="2638" y="14040"/>
                </a:cubicBezTo>
                <a:cubicBezTo>
                  <a:pt x="2638" y="14256"/>
                  <a:pt x="2613" y="14472"/>
                  <a:pt x="2613" y="14688"/>
                </a:cubicBezTo>
                <a:cubicBezTo>
                  <a:pt x="2588" y="14832"/>
                  <a:pt x="2588" y="15048"/>
                  <a:pt x="2563" y="15192"/>
                </a:cubicBezTo>
                <a:cubicBezTo>
                  <a:pt x="2563" y="15264"/>
                  <a:pt x="2563" y="15336"/>
                  <a:pt x="2538" y="15408"/>
                </a:cubicBezTo>
                <a:cubicBezTo>
                  <a:pt x="2538" y="15480"/>
                  <a:pt x="2538" y="15552"/>
                  <a:pt x="2538" y="15696"/>
                </a:cubicBezTo>
                <a:cubicBezTo>
                  <a:pt x="2538" y="15768"/>
                  <a:pt x="2563" y="15840"/>
                  <a:pt x="2588" y="15984"/>
                </a:cubicBezTo>
                <a:cubicBezTo>
                  <a:pt x="2588" y="15984"/>
                  <a:pt x="2613" y="16056"/>
                  <a:pt x="2638" y="16056"/>
                </a:cubicBezTo>
                <a:cubicBezTo>
                  <a:pt x="2663" y="16128"/>
                  <a:pt x="2687" y="16128"/>
                  <a:pt x="2712" y="16128"/>
                </a:cubicBezTo>
                <a:cubicBezTo>
                  <a:pt x="2712" y="16128"/>
                  <a:pt x="2737" y="16128"/>
                  <a:pt x="2737" y="16128"/>
                </a:cubicBezTo>
                <a:cubicBezTo>
                  <a:pt x="2737" y="16128"/>
                  <a:pt x="2737" y="16200"/>
                  <a:pt x="2737" y="16200"/>
                </a:cubicBezTo>
                <a:cubicBezTo>
                  <a:pt x="2762" y="16272"/>
                  <a:pt x="2787" y="16416"/>
                  <a:pt x="2837" y="16416"/>
                </a:cubicBezTo>
                <a:cubicBezTo>
                  <a:pt x="2887" y="16416"/>
                  <a:pt x="2911" y="16488"/>
                  <a:pt x="2961" y="16488"/>
                </a:cubicBezTo>
                <a:cubicBezTo>
                  <a:pt x="2986" y="16488"/>
                  <a:pt x="3011" y="16488"/>
                  <a:pt x="3036" y="16488"/>
                </a:cubicBezTo>
                <a:cubicBezTo>
                  <a:pt x="3086" y="16488"/>
                  <a:pt x="3135" y="16488"/>
                  <a:pt x="3185" y="16488"/>
                </a:cubicBezTo>
                <a:cubicBezTo>
                  <a:pt x="3260" y="16488"/>
                  <a:pt x="3310" y="16488"/>
                  <a:pt x="3384" y="16488"/>
                </a:cubicBezTo>
                <a:cubicBezTo>
                  <a:pt x="3434" y="16488"/>
                  <a:pt x="3484" y="16488"/>
                  <a:pt x="3534" y="16416"/>
                </a:cubicBezTo>
                <a:cubicBezTo>
                  <a:pt x="3583" y="16416"/>
                  <a:pt x="3633" y="16344"/>
                  <a:pt x="3683" y="16344"/>
                </a:cubicBezTo>
                <a:cubicBezTo>
                  <a:pt x="3733" y="16344"/>
                  <a:pt x="3782" y="16344"/>
                  <a:pt x="3857" y="16272"/>
                </a:cubicBezTo>
                <a:cubicBezTo>
                  <a:pt x="3882" y="16488"/>
                  <a:pt x="3932" y="16488"/>
                  <a:pt x="4007" y="16488"/>
                </a:cubicBezTo>
                <a:cubicBezTo>
                  <a:pt x="4007" y="16488"/>
                  <a:pt x="4007" y="16488"/>
                  <a:pt x="4007" y="16488"/>
                </a:cubicBezTo>
                <a:close/>
                <a:moveTo>
                  <a:pt x="16648" y="19296"/>
                </a:moveTo>
                <a:cubicBezTo>
                  <a:pt x="16623" y="19296"/>
                  <a:pt x="16623" y="19296"/>
                  <a:pt x="16598" y="19296"/>
                </a:cubicBezTo>
                <a:cubicBezTo>
                  <a:pt x="16598" y="19296"/>
                  <a:pt x="16598" y="19296"/>
                  <a:pt x="16598" y="19296"/>
                </a:cubicBezTo>
                <a:cubicBezTo>
                  <a:pt x="16623" y="19296"/>
                  <a:pt x="16648" y="19296"/>
                  <a:pt x="16673" y="19296"/>
                </a:cubicBezTo>
                <a:cubicBezTo>
                  <a:pt x="16673" y="19296"/>
                  <a:pt x="16648" y="19296"/>
                  <a:pt x="16648" y="19296"/>
                </a:cubicBezTo>
                <a:close/>
                <a:moveTo>
                  <a:pt x="16723" y="19296"/>
                </a:moveTo>
                <a:cubicBezTo>
                  <a:pt x="16723" y="19296"/>
                  <a:pt x="16698" y="19296"/>
                  <a:pt x="16698" y="19296"/>
                </a:cubicBezTo>
                <a:cubicBezTo>
                  <a:pt x="16723" y="19296"/>
                  <a:pt x="16723" y="19296"/>
                  <a:pt x="16723" y="19296"/>
                </a:cubicBezTo>
                <a:cubicBezTo>
                  <a:pt x="16747" y="19296"/>
                  <a:pt x="16747" y="19296"/>
                  <a:pt x="16723" y="19296"/>
                </a:cubicBezTo>
                <a:close/>
                <a:moveTo>
                  <a:pt x="20132" y="18360"/>
                </a:moveTo>
                <a:cubicBezTo>
                  <a:pt x="20082" y="18360"/>
                  <a:pt x="20007" y="18360"/>
                  <a:pt x="19958" y="18432"/>
                </a:cubicBezTo>
                <a:cubicBezTo>
                  <a:pt x="19933" y="18432"/>
                  <a:pt x="19908" y="18432"/>
                  <a:pt x="19908" y="18432"/>
                </a:cubicBezTo>
                <a:cubicBezTo>
                  <a:pt x="19908" y="18432"/>
                  <a:pt x="19908" y="18432"/>
                  <a:pt x="19908" y="18432"/>
                </a:cubicBezTo>
                <a:cubicBezTo>
                  <a:pt x="19883" y="18360"/>
                  <a:pt x="19858" y="18288"/>
                  <a:pt x="19833" y="18288"/>
                </a:cubicBezTo>
                <a:cubicBezTo>
                  <a:pt x="19808" y="18288"/>
                  <a:pt x="19808" y="18216"/>
                  <a:pt x="19783" y="18216"/>
                </a:cubicBezTo>
                <a:cubicBezTo>
                  <a:pt x="19759" y="18216"/>
                  <a:pt x="19734" y="18216"/>
                  <a:pt x="19684" y="18216"/>
                </a:cubicBezTo>
                <a:cubicBezTo>
                  <a:pt x="19659" y="18216"/>
                  <a:pt x="19634" y="18216"/>
                  <a:pt x="19609" y="18216"/>
                </a:cubicBezTo>
                <a:cubicBezTo>
                  <a:pt x="19584" y="18216"/>
                  <a:pt x="19559" y="18216"/>
                  <a:pt x="19535" y="18288"/>
                </a:cubicBezTo>
                <a:cubicBezTo>
                  <a:pt x="19510" y="18288"/>
                  <a:pt x="19485" y="18288"/>
                  <a:pt x="19460" y="18288"/>
                </a:cubicBezTo>
                <a:cubicBezTo>
                  <a:pt x="19360" y="18288"/>
                  <a:pt x="19261" y="18360"/>
                  <a:pt x="19186" y="18360"/>
                </a:cubicBezTo>
                <a:cubicBezTo>
                  <a:pt x="19087" y="18432"/>
                  <a:pt x="18962" y="18432"/>
                  <a:pt x="18863" y="18504"/>
                </a:cubicBezTo>
                <a:cubicBezTo>
                  <a:pt x="18763" y="18576"/>
                  <a:pt x="18664" y="18576"/>
                  <a:pt x="18539" y="18576"/>
                </a:cubicBezTo>
                <a:cubicBezTo>
                  <a:pt x="18365" y="18576"/>
                  <a:pt x="18216" y="18648"/>
                  <a:pt x="18041" y="18648"/>
                </a:cubicBezTo>
                <a:cubicBezTo>
                  <a:pt x="17817" y="18648"/>
                  <a:pt x="17618" y="18648"/>
                  <a:pt x="17394" y="18720"/>
                </a:cubicBezTo>
                <a:cubicBezTo>
                  <a:pt x="17295" y="18720"/>
                  <a:pt x="17195" y="18792"/>
                  <a:pt x="17096" y="18792"/>
                </a:cubicBezTo>
                <a:cubicBezTo>
                  <a:pt x="17046" y="18792"/>
                  <a:pt x="16971" y="18864"/>
                  <a:pt x="16922" y="18864"/>
                </a:cubicBezTo>
                <a:cubicBezTo>
                  <a:pt x="16872" y="18864"/>
                  <a:pt x="16822" y="18936"/>
                  <a:pt x="16772" y="18936"/>
                </a:cubicBezTo>
                <a:cubicBezTo>
                  <a:pt x="16723" y="18936"/>
                  <a:pt x="16648" y="19008"/>
                  <a:pt x="16598" y="19008"/>
                </a:cubicBezTo>
                <a:cubicBezTo>
                  <a:pt x="16598" y="18936"/>
                  <a:pt x="16598" y="18864"/>
                  <a:pt x="16598" y="18792"/>
                </a:cubicBezTo>
                <a:cubicBezTo>
                  <a:pt x="16598" y="18720"/>
                  <a:pt x="16598" y="18648"/>
                  <a:pt x="16598" y="18576"/>
                </a:cubicBezTo>
                <a:cubicBezTo>
                  <a:pt x="16598" y="18504"/>
                  <a:pt x="16598" y="18504"/>
                  <a:pt x="16598" y="18432"/>
                </a:cubicBezTo>
                <a:cubicBezTo>
                  <a:pt x="16598" y="18144"/>
                  <a:pt x="16598" y="17856"/>
                  <a:pt x="16598" y="17568"/>
                </a:cubicBezTo>
                <a:cubicBezTo>
                  <a:pt x="16598" y="17208"/>
                  <a:pt x="16573" y="16920"/>
                  <a:pt x="16573" y="16560"/>
                </a:cubicBezTo>
                <a:cubicBezTo>
                  <a:pt x="16573" y="16416"/>
                  <a:pt x="16573" y="16200"/>
                  <a:pt x="16573" y="16056"/>
                </a:cubicBezTo>
                <a:cubicBezTo>
                  <a:pt x="16573" y="15984"/>
                  <a:pt x="16573" y="15912"/>
                  <a:pt x="16573" y="15840"/>
                </a:cubicBezTo>
                <a:cubicBezTo>
                  <a:pt x="16573" y="15768"/>
                  <a:pt x="16548" y="15624"/>
                  <a:pt x="16548" y="15552"/>
                </a:cubicBezTo>
                <a:cubicBezTo>
                  <a:pt x="16548" y="15552"/>
                  <a:pt x="16548" y="15480"/>
                  <a:pt x="16548" y="15480"/>
                </a:cubicBezTo>
                <a:cubicBezTo>
                  <a:pt x="16698" y="15480"/>
                  <a:pt x="16847" y="15408"/>
                  <a:pt x="16996" y="15408"/>
                </a:cubicBezTo>
                <a:cubicBezTo>
                  <a:pt x="17096" y="15408"/>
                  <a:pt x="17195" y="15408"/>
                  <a:pt x="17295" y="15408"/>
                </a:cubicBezTo>
                <a:cubicBezTo>
                  <a:pt x="17370" y="15408"/>
                  <a:pt x="17419" y="15408"/>
                  <a:pt x="17494" y="15408"/>
                </a:cubicBezTo>
                <a:cubicBezTo>
                  <a:pt x="17519" y="15408"/>
                  <a:pt x="17544" y="15408"/>
                  <a:pt x="17569" y="15408"/>
                </a:cubicBezTo>
                <a:cubicBezTo>
                  <a:pt x="17594" y="15408"/>
                  <a:pt x="17618" y="15408"/>
                  <a:pt x="17643" y="15408"/>
                </a:cubicBezTo>
                <a:cubicBezTo>
                  <a:pt x="17668" y="15408"/>
                  <a:pt x="17693" y="15408"/>
                  <a:pt x="17693" y="15336"/>
                </a:cubicBezTo>
                <a:cubicBezTo>
                  <a:pt x="17718" y="15264"/>
                  <a:pt x="17743" y="15264"/>
                  <a:pt x="17768" y="15192"/>
                </a:cubicBezTo>
                <a:cubicBezTo>
                  <a:pt x="17793" y="15120"/>
                  <a:pt x="17793" y="15048"/>
                  <a:pt x="17793" y="14976"/>
                </a:cubicBezTo>
                <a:cubicBezTo>
                  <a:pt x="17793" y="14904"/>
                  <a:pt x="17793" y="14832"/>
                  <a:pt x="17768" y="14760"/>
                </a:cubicBezTo>
                <a:cubicBezTo>
                  <a:pt x="17743" y="14688"/>
                  <a:pt x="17743" y="14616"/>
                  <a:pt x="17718" y="14544"/>
                </a:cubicBezTo>
                <a:cubicBezTo>
                  <a:pt x="17693" y="14472"/>
                  <a:pt x="17668" y="14472"/>
                  <a:pt x="17643" y="14472"/>
                </a:cubicBezTo>
                <a:cubicBezTo>
                  <a:pt x="17643" y="14472"/>
                  <a:pt x="17643" y="14472"/>
                  <a:pt x="17643" y="14472"/>
                </a:cubicBezTo>
                <a:cubicBezTo>
                  <a:pt x="17643" y="14472"/>
                  <a:pt x="17619" y="14472"/>
                  <a:pt x="17619" y="14472"/>
                </a:cubicBezTo>
                <a:cubicBezTo>
                  <a:pt x="17594" y="14472"/>
                  <a:pt x="17569" y="14472"/>
                  <a:pt x="17544" y="14472"/>
                </a:cubicBezTo>
                <a:cubicBezTo>
                  <a:pt x="17519" y="14472"/>
                  <a:pt x="17494" y="14472"/>
                  <a:pt x="17444" y="14472"/>
                </a:cubicBezTo>
                <a:cubicBezTo>
                  <a:pt x="17395" y="14472"/>
                  <a:pt x="17345" y="14472"/>
                  <a:pt x="17295" y="14472"/>
                </a:cubicBezTo>
                <a:cubicBezTo>
                  <a:pt x="17146" y="14472"/>
                  <a:pt x="16996" y="14472"/>
                  <a:pt x="16847" y="14544"/>
                </a:cubicBezTo>
                <a:cubicBezTo>
                  <a:pt x="16748" y="14544"/>
                  <a:pt x="16673" y="14544"/>
                  <a:pt x="16573" y="14616"/>
                </a:cubicBezTo>
                <a:cubicBezTo>
                  <a:pt x="16499" y="14616"/>
                  <a:pt x="16424" y="14688"/>
                  <a:pt x="16349" y="14688"/>
                </a:cubicBezTo>
                <a:cubicBezTo>
                  <a:pt x="16349" y="14688"/>
                  <a:pt x="16349" y="14688"/>
                  <a:pt x="16349" y="14688"/>
                </a:cubicBezTo>
                <a:cubicBezTo>
                  <a:pt x="16349" y="14688"/>
                  <a:pt x="16349" y="14688"/>
                  <a:pt x="16349" y="14688"/>
                </a:cubicBezTo>
                <a:cubicBezTo>
                  <a:pt x="16200" y="14688"/>
                  <a:pt x="16051" y="14688"/>
                  <a:pt x="15926" y="14760"/>
                </a:cubicBezTo>
                <a:cubicBezTo>
                  <a:pt x="15777" y="14760"/>
                  <a:pt x="15628" y="14832"/>
                  <a:pt x="15478" y="14832"/>
                </a:cubicBezTo>
                <a:cubicBezTo>
                  <a:pt x="15354" y="14832"/>
                  <a:pt x="15205" y="14904"/>
                  <a:pt x="15080" y="14904"/>
                </a:cubicBezTo>
                <a:cubicBezTo>
                  <a:pt x="15006" y="14904"/>
                  <a:pt x="14931" y="14976"/>
                  <a:pt x="14856" y="14976"/>
                </a:cubicBezTo>
                <a:cubicBezTo>
                  <a:pt x="14807" y="14976"/>
                  <a:pt x="14757" y="14976"/>
                  <a:pt x="14707" y="14976"/>
                </a:cubicBezTo>
                <a:cubicBezTo>
                  <a:pt x="14583" y="14976"/>
                  <a:pt x="14433" y="14976"/>
                  <a:pt x="14309" y="15048"/>
                </a:cubicBezTo>
                <a:cubicBezTo>
                  <a:pt x="14259" y="15048"/>
                  <a:pt x="14209" y="15048"/>
                  <a:pt x="14184" y="15048"/>
                </a:cubicBezTo>
                <a:cubicBezTo>
                  <a:pt x="14035" y="15048"/>
                  <a:pt x="13886" y="15048"/>
                  <a:pt x="13736" y="15048"/>
                </a:cubicBezTo>
                <a:cubicBezTo>
                  <a:pt x="13413" y="15048"/>
                  <a:pt x="13089" y="15048"/>
                  <a:pt x="12766" y="15048"/>
                </a:cubicBezTo>
                <a:cubicBezTo>
                  <a:pt x="12592" y="15048"/>
                  <a:pt x="12418" y="15048"/>
                  <a:pt x="12219" y="15048"/>
                </a:cubicBezTo>
                <a:cubicBezTo>
                  <a:pt x="12069" y="15048"/>
                  <a:pt x="11945" y="15048"/>
                  <a:pt x="11795" y="15048"/>
                </a:cubicBezTo>
                <a:cubicBezTo>
                  <a:pt x="11696" y="15048"/>
                  <a:pt x="11621" y="15048"/>
                  <a:pt x="11522" y="15048"/>
                </a:cubicBezTo>
                <a:cubicBezTo>
                  <a:pt x="11422" y="15048"/>
                  <a:pt x="11348" y="15048"/>
                  <a:pt x="11248" y="15048"/>
                </a:cubicBezTo>
                <a:cubicBezTo>
                  <a:pt x="11124" y="15048"/>
                  <a:pt x="10999" y="15048"/>
                  <a:pt x="10875" y="15048"/>
                </a:cubicBezTo>
                <a:cubicBezTo>
                  <a:pt x="10875" y="15048"/>
                  <a:pt x="10850" y="15048"/>
                  <a:pt x="10850" y="15048"/>
                </a:cubicBezTo>
                <a:cubicBezTo>
                  <a:pt x="10676" y="15048"/>
                  <a:pt x="10501" y="15048"/>
                  <a:pt x="10327" y="15048"/>
                </a:cubicBezTo>
                <a:cubicBezTo>
                  <a:pt x="10029" y="15048"/>
                  <a:pt x="9705" y="15120"/>
                  <a:pt x="9407" y="15120"/>
                </a:cubicBezTo>
                <a:cubicBezTo>
                  <a:pt x="9232" y="15120"/>
                  <a:pt x="9033" y="15120"/>
                  <a:pt x="8859" y="15120"/>
                </a:cubicBezTo>
                <a:cubicBezTo>
                  <a:pt x="8710" y="15120"/>
                  <a:pt x="8585" y="15120"/>
                  <a:pt x="8436" y="15120"/>
                </a:cubicBezTo>
                <a:cubicBezTo>
                  <a:pt x="8337" y="15120"/>
                  <a:pt x="8237" y="15120"/>
                  <a:pt x="8137" y="15120"/>
                </a:cubicBezTo>
                <a:cubicBezTo>
                  <a:pt x="8063" y="15120"/>
                  <a:pt x="7988" y="15120"/>
                  <a:pt x="7938" y="15120"/>
                </a:cubicBezTo>
                <a:cubicBezTo>
                  <a:pt x="7864" y="15120"/>
                  <a:pt x="7789" y="15120"/>
                  <a:pt x="7714" y="15120"/>
                </a:cubicBezTo>
                <a:cubicBezTo>
                  <a:pt x="7615" y="15120"/>
                  <a:pt x="7515" y="15192"/>
                  <a:pt x="7416" y="15192"/>
                </a:cubicBezTo>
                <a:cubicBezTo>
                  <a:pt x="7291" y="15192"/>
                  <a:pt x="7192" y="15264"/>
                  <a:pt x="7067" y="15264"/>
                </a:cubicBezTo>
                <a:cubicBezTo>
                  <a:pt x="7018" y="15264"/>
                  <a:pt x="6968" y="15264"/>
                  <a:pt x="6918" y="15264"/>
                </a:cubicBezTo>
                <a:cubicBezTo>
                  <a:pt x="6868" y="15264"/>
                  <a:pt x="6794" y="15264"/>
                  <a:pt x="6744" y="15264"/>
                </a:cubicBezTo>
                <a:cubicBezTo>
                  <a:pt x="6620" y="15264"/>
                  <a:pt x="6495" y="15264"/>
                  <a:pt x="6371" y="15336"/>
                </a:cubicBezTo>
                <a:cubicBezTo>
                  <a:pt x="6221" y="15336"/>
                  <a:pt x="6047" y="15336"/>
                  <a:pt x="5898" y="15408"/>
                </a:cubicBezTo>
                <a:cubicBezTo>
                  <a:pt x="5823" y="15408"/>
                  <a:pt x="5773" y="15408"/>
                  <a:pt x="5699" y="15408"/>
                </a:cubicBezTo>
                <a:cubicBezTo>
                  <a:pt x="5699" y="15408"/>
                  <a:pt x="5699" y="15408"/>
                  <a:pt x="5674" y="15408"/>
                </a:cubicBezTo>
                <a:cubicBezTo>
                  <a:pt x="5599" y="15408"/>
                  <a:pt x="5525" y="15408"/>
                  <a:pt x="5450" y="15408"/>
                </a:cubicBezTo>
                <a:cubicBezTo>
                  <a:pt x="5126" y="15336"/>
                  <a:pt x="4803" y="15336"/>
                  <a:pt x="4479" y="15336"/>
                </a:cubicBezTo>
                <a:cubicBezTo>
                  <a:pt x="4280" y="15336"/>
                  <a:pt x="4081" y="15336"/>
                  <a:pt x="3882" y="15408"/>
                </a:cubicBezTo>
                <a:cubicBezTo>
                  <a:pt x="3832" y="15408"/>
                  <a:pt x="3783" y="15408"/>
                  <a:pt x="3733" y="15408"/>
                </a:cubicBezTo>
                <a:cubicBezTo>
                  <a:pt x="3683" y="15408"/>
                  <a:pt x="3633" y="15408"/>
                  <a:pt x="3608" y="15480"/>
                </a:cubicBezTo>
                <a:cubicBezTo>
                  <a:pt x="3534" y="15480"/>
                  <a:pt x="3459" y="15552"/>
                  <a:pt x="3384" y="15552"/>
                </a:cubicBezTo>
                <a:cubicBezTo>
                  <a:pt x="3310" y="15552"/>
                  <a:pt x="3260" y="15552"/>
                  <a:pt x="3185" y="15552"/>
                </a:cubicBezTo>
                <a:cubicBezTo>
                  <a:pt x="3161" y="15552"/>
                  <a:pt x="3111" y="15552"/>
                  <a:pt x="3086" y="15552"/>
                </a:cubicBezTo>
                <a:cubicBezTo>
                  <a:pt x="3086" y="15552"/>
                  <a:pt x="3061" y="15552"/>
                  <a:pt x="3061" y="15552"/>
                </a:cubicBezTo>
                <a:cubicBezTo>
                  <a:pt x="3036" y="15552"/>
                  <a:pt x="3011" y="15552"/>
                  <a:pt x="3011" y="15552"/>
                </a:cubicBezTo>
                <a:cubicBezTo>
                  <a:pt x="3011" y="15480"/>
                  <a:pt x="3011" y="15480"/>
                  <a:pt x="3011" y="15408"/>
                </a:cubicBezTo>
                <a:cubicBezTo>
                  <a:pt x="3011" y="15264"/>
                  <a:pt x="3036" y="15120"/>
                  <a:pt x="3036" y="14976"/>
                </a:cubicBezTo>
                <a:cubicBezTo>
                  <a:pt x="3036" y="14832"/>
                  <a:pt x="3061" y="14688"/>
                  <a:pt x="3061" y="14544"/>
                </a:cubicBezTo>
                <a:cubicBezTo>
                  <a:pt x="3061" y="14400"/>
                  <a:pt x="3061" y="14256"/>
                  <a:pt x="3086" y="14040"/>
                </a:cubicBezTo>
                <a:cubicBezTo>
                  <a:pt x="3086" y="13896"/>
                  <a:pt x="3086" y="13680"/>
                  <a:pt x="3086" y="13536"/>
                </a:cubicBezTo>
                <a:cubicBezTo>
                  <a:pt x="3086" y="13392"/>
                  <a:pt x="3086" y="13248"/>
                  <a:pt x="3086" y="13032"/>
                </a:cubicBezTo>
                <a:cubicBezTo>
                  <a:pt x="3086" y="12672"/>
                  <a:pt x="3086" y="12312"/>
                  <a:pt x="3061" y="11952"/>
                </a:cubicBezTo>
                <a:cubicBezTo>
                  <a:pt x="3061" y="11592"/>
                  <a:pt x="3036" y="11160"/>
                  <a:pt x="3036" y="10800"/>
                </a:cubicBezTo>
                <a:cubicBezTo>
                  <a:pt x="3036" y="10440"/>
                  <a:pt x="3036" y="10080"/>
                  <a:pt x="3011" y="9720"/>
                </a:cubicBezTo>
                <a:cubicBezTo>
                  <a:pt x="3011" y="9216"/>
                  <a:pt x="3011" y="8640"/>
                  <a:pt x="2986" y="8136"/>
                </a:cubicBezTo>
                <a:cubicBezTo>
                  <a:pt x="2986" y="7848"/>
                  <a:pt x="2986" y="7560"/>
                  <a:pt x="2961" y="7272"/>
                </a:cubicBezTo>
                <a:cubicBezTo>
                  <a:pt x="2961" y="6984"/>
                  <a:pt x="2937" y="6768"/>
                  <a:pt x="2937" y="6480"/>
                </a:cubicBezTo>
                <a:cubicBezTo>
                  <a:pt x="2937" y="6264"/>
                  <a:pt x="2937" y="6048"/>
                  <a:pt x="2937" y="5904"/>
                </a:cubicBezTo>
                <a:cubicBezTo>
                  <a:pt x="2937" y="5688"/>
                  <a:pt x="2937" y="5400"/>
                  <a:pt x="2937" y="5184"/>
                </a:cubicBezTo>
                <a:cubicBezTo>
                  <a:pt x="2937" y="5040"/>
                  <a:pt x="2937" y="4968"/>
                  <a:pt x="2937" y="4824"/>
                </a:cubicBezTo>
                <a:cubicBezTo>
                  <a:pt x="2937" y="4680"/>
                  <a:pt x="2937" y="4608"/>
                  <a:pt x="2937" y="4464"/>
                </a:cubicBezTo>
                <a:cubicBezTo>
                  <a:pt x="2937" y="4464"/>
                  <a:pt x="2937" y="4464"/>
                  <a:pt x="2937" y="4464"/>
                </a:cubicBezTo>
                <a:cubicBezTo>
                  <a:pt x="2937" y="4392"/>
                  <a:pt x="2961" y="4320"/>
                  <a:pt x="2961" y="4320"/>
                </a:cubicBezTo>
                <a:cubicBezTo>
                  <a:pt x="2961" y="4248"/>
                  <a:pt x="2961" y="4176"/>
                  <a:pt x="2937" y="4104"/>
                </a:cubicBezTo>
                <a:cubicBezTo>
                  <a:pt x="2937" y="4104"/>
                  <a:pt x="2912" y="4032"/>
                  <a:pt x="2912" y="4032"/>
                </a:cubicBezTo>
                <a:cubicBezTo>
                  <a:pt x="2912" y="4032"/>
                  <a:pt x="2912" y="4032"/>
                  <a:pt x="2887" y="3960"/>
                </a:cubicBezTo>
                <a:cubicBezTo>
                  <a:pt x="2887" y="3888"/>
                  <a:pt x="2887" y="3888"/>
                  <a:pt x="2887" y="3816"/>
                </a:cubicBezTo>
                <a:cubicBezTo>
                  <a:pt x="2887" y="3816"/>
                  <a:pt x="2887" y="3744"/>
                  <a:pt x="2887" y="3744"/>
                </a:cubicBezTo>
                <a:cubicBezTo>
                  <a:pt x="2887" y="3744"/>
                  <a:pt x="2887" y="3744"/>
                  <a:pt x="2912" y="3744"/>
                </a:cubicBezTo>
                <a:cubicBezTo>
                  <a:pt x="2937" y="3744"/>
                  <a:pt x="2961" y="3744"/>
                  <a:pt x="2986" y="3816"/>
                </a:cubicBezTo>
                <a:cubicBezTo>
                  <a:pt x="3011" y="3816"/>
                  <a:pt x="3036" y="3816"/>
                  <a:pt x="3061" y="3816"/>
                </a:cubicBezTo>
                <a:cubicBezTo>
                  <a:pt x="3111" y="3816"/>
                  <a:pt x="3136" y="3816"/>
                  <a:pt x="3185" y="3816"/>
                </a:cubicBezTo>
                <a:cubicBezTo>
                  <a:pt x="3285" y="3816"/>
                  <a:pt x="3360" y="3816"/>
                  <a:pt x="3459" y="3816"/>
                </a:cubicBezTo>
                <a:cubicBezTo>
                  <a:pt x="3608" y="3816"/>
                  <a:pt x="3783" y="3816"/>
                  <a:pt x="3932" y="3816"/>
                </a:cubicBezTo>
                <a:cubicBezTo>
                  <a:pt x="4106" y="3816"/>
                  <a:pt x="4280" y="3816"/>
                  <a:pt x="4455" y="3816"/>
                </a:cubicBezTo>
                <a:cubicBezTo>
                  <a:pt x="4629" y="3816"/>
                  <a:pt x="4778" y="3816"/>
                  <a:pt x="4952" y="3816"/>
                </a:cubicBezTo>
                <a:cubicBezTo>
                  <a:pt x="5027" y="3816"/>
                  <a:pt x="5102" y="3816"/>
                  <a:pt x="5201" y="3816"/>
                </a:cubicBezTo>
                <a:cubicBezTo>
                  <a:pt x="5301" y="3816"/>
                  <a:pt x="5400" y="3816"/>
                  <a:pt x="5500" y="3816"/>
                </a:cubicBezTo>
                <a:cubicBezTo>
                  <a:pt x="5649" y="3816"/>
                  <a:pt x="5823" y="3816"/>
                  <a:pt x="5973" y="3744"/>
                </a:cubicBezTo>
                <a:cubicBezTo>
                  <a:pt x="6147" y="3744"/>
                  <a:pt x="6321" y="3672"/>
                  <a:pt x="6470" y="3672"/>
                </a:cubicBezTo>
                <a:cubicBezTo>
                  <a:pt x="6644" y="3600"/>
                  <a:pt x="6844" y="3600"/>
                  <a:pt x="7018" y="3528"/>
                </a:cubicBezTo>
                <a:cubicBezTo>
                  <a:pt x="7092" y="3528"/>
                  <a:pt x="7167" y="3528"/>
                  <a:pt x="7242" y="3456"/>
                </a:cubicBezTo>
                <a:cubicBezTo>
                  <a:pt x="7291" y="3456"/>
                  <a:pt x="7366" y="3456"/>
                  <a:pt x="7416" y="3456"/>
                </a:cubicBezTo>
                <a:cubicBezTo>
                  <a:pt x="7590" y="3456"/>
                  <a:pt x="7764" y="3384"/>
                  <a:pt x="7938" y="3384"/>
                </a:cubicBezTo>
                <a:cubicBezTo>
                  <a:pt x="8063" y="3384"/>
                  <a:pt x="8162" y="3384"/>
                  <a:pt x="8287" y="3312"/>
                </a:cubicBezTo>
                <a:cubicBezTo>
                  <a:pt x="8287" y="3312"/>
                  <a:pt x="8287" y="3312"/>
                  <a:pt x="8312" y="3312"/>
                </a:cubicBezTo>
                <a:cubicBezTo>
                  <a:pt x="8361" y="3312"/>
                  <a:pt x="8386" y="3312"/>
                  <a:pt x="8436" y="3312"/>
                </a:cubicBezTo>
                <a:cubicBezTo>
                  <a:pt x="8511" y="3312"/>
                  <a:pt x="8585" y="3312"/>
                  <a:pt x="8660" y="3312"/>
                </a:cubicBezTo>
                <a:cubicBezTo>
                  <a:pt x="8735" y="3312"/>
                  <a:pt x="8809" y="3312"/>
                  <a:pt x="8884" y="3312"/>
                </a:cubicBezTo>
                <a:cubicBezTo>
                  <a:pt x="9033" y="3312"/>
                  <a:pt x="9208" y="3312"/>
                  <a:pt x="9357" y="3312"/>
                </a:cubicBezTo>
                <a:cubicBezTo>
                  <a:pt x="9531" y="3312"/>
                  <a:pt x="9705" y="3312"/>
                  <a:pt x="9879" y="3312"/>
                </a:cubicBezTo>
                <a:cubicBezTo>
                  <a:pt x="9979" y="3312"/>
                  <a:pt x="10079" y="3312"/>
                  <a:pt x="10153" y="3312"/>
                </a:cubicBezTo>
                <a:cubicBezTo>
                  <a:pt x="10228" y="3312"/>
                  <a:pt x="10327" y="3312"/>
                  <a:pt x="10402" y="3312"/>
                </a:cubicBezTo>
                <a:cubicBezTo>
                  <a:pt x="10576" y="3312"/>
                  <a:pt x="10750" y="3312"/>
                  <a:pt x="10925" y="3240"/>
                </a:cubicBezTo>
                <a:cubicBezTo>
                  <a:pt x="10999" y="3240"/>
                  <a:pt x="11074" y="3240"/>
                  <a:pt x="11124" y="3240"/>
                </a:cubicBezTo>
                <a:cubicBezTo>
                  <a:pt x="11198" y="3240"/>
                  <a:pt x="11273" y="3240"/>
                  <a:pt x="11348" y="3240"/>
                </a:cubicBezTo>
                <a:cubicBezTo>
                  <a:pt x="11522" y="3240"/>
                  <a:pt x="11696" y="3240"/>
                  <a:pt x="11870" y="3240"/>
                </a:cubicBezTo>
                <a:cubicBezTo>
                  <a:pt x="11945" y="3240"/>
                  <a:pt x="12020" y="3240"/>
                  <a:pt x="12119" y="3240"/>
                </a:cubicBezTo>
                <a:cubicBezTo>
                  <a:pt x="12219" y="3240"/>
                  <a:pt x="12318" y="3240"/>
                  <a:pt x="12443" y="3312"/>
                </a:cubicBezTo>
                <a:cubicBezTo>
                  <a:pt x="12766" y="3384"/>
                  <a:pt x="13090" y="3384"/>
                  <a:pt x="13413" y="3384"/>
                </a:cubicBezTo>
                <a:cubicBezTo>
                  <a:pt x="13737" y="3384"/>
                  <a:pt x="14085" y="3456"/>
                  <a:pt x="14408" y="3456"/>
                </a:cubicBezTo>
                <a:cubicBezTo>
                  <a:pt x="14583" y="3456"/>
                  <a:pt x="14782" y="3456"/>
                  <a:pt x="14956" y="3528"/>
                </a:cubicBezTo>
                <a:cubicBezTo>
                  <a:pt x="15105" y="3528"/>
                  <a:pt x="15279" y="3528"/>
                  <a:pt x="15429" y="3600"/>
                </a:cubicBezTo>
                <a:cubicBezTo>
                  <a:pt x="15752" y="3672"/>
                  <a:pt x="16076" y="3672"/>
                  <a:pt x="16424" y="3672"/>
                </a:cubicBezTo>
                <a:cubicBezTo>
                  <a:pt x="16598" y="3672"/>
                  <a:pt x="16773" y="3672"/>
                  <a:pt x="16947" y="3744"/>
                </a:cubicBezTo>
                <a:cubicBezTo>
                  <a:pt x="17046" y="3744"/>
                  <a:pt x="17121" y="3744"/>
                  <a:pt x="17220" y="3816"/>
                </a:cubicBezTo>
                <a:cubicBezTo>
                  <a:pt x="17220" y="3816"/>
                  <a:pt x="17245" y="3816"/>
                  <a:pt x="17245" y="3816"/>
                </a:cubicBezTo>
                <a:cubicBezTo>
                  <a:pt x="17320" y="3816"/>
                  <a:pt x="17395" y="3816"/>
                  <a:pt x="17469" y="3816"/>
                </a:cubicBezTo>
                <a:cubicBezTo>
                  <a:pt x="17643" y="3816"/>
                  <a:pt x="17793" y="3816"/>
                  <a:pt x="17967" y="3816"/>
                </a:cubicBezTo>
                <a:cubicBezTo>
                  <a:pt x="18042" y="3816"/>
                  <a:pt x="18091" y="3816"/>
                  <a:pt x="18166" y="3816"/>
                </a:cubicBezTo>
                <a:cubicBezTo>
                  <a:pt x="18166" y="3816"/>
                  <a:pt x="18166" y="3816"/>
                  <a:pt x="18166" y="3888"/>
                </a:cubicBezTo>
                <a:cubicBezTo>
                  <a:pt x="18166" y="3888"/>
                  <a:pt x="18166" y="3959"/>
                  <a:pt x="18166" y="3959"/>
                </a:cubicBezTo>
                <a:cubicBezTo>
                  <a:pt x="18166" y="4031"/>
                  <a:pt x="18166" y="4031"/>
                  <a:pt x="18166" y="4103"/>
                </a:cubicBezTo>
                <a:cubicBezTo>
                  <a:pt x="18166" y="4175"/>
                  <a:pt x="18166" y="4248"/>
                  <a:pt x="18166" y="4319"/>
                </a:cubicBezTo>
                <a:cubicBezTo>
                  <a:pt x="18166" y="4391"/>
                  <a:pt x="18166" y="4535"/>
                  <a:pt x="18166" y="4608"/>
                </a:cubicBezTo>
                <a:cubicBezTo>
                  <a:pt x="18166" y="4824"/>
                  <a:pt x="18166" y="5112"/>
                  <a:pt x="18166" y="5328"/>
                </a:cubicBezTo>
                <a:cubicBezTo>
                  <a:pt x="18166" y="5328"/>
                  <a:pt x="18141" y="5328"/>
                  <a:pt x="18141" y="5328"/>
                </a:cubicBezTo>
                <a:cubicBezTo>
                  <a:pt x="18141" y="5328"/>
                  <a:pt x="18141" y="5328"/>
                  <a:pt x="18141" y="5328"/>
                </a:cubicBezTo>
                <a:cubicBezTo>
                  <a:pt x="18141" y="5328"/>
                  <a:pt x="18141" y="5328"/>
                  <a:pt x="18141" y="5328"/>
                </a:cubicBezTo>
                <a:cubicBezTo>
                  <a:pt x="18116" y="5328"/>
                  <a:pt x="18116" y="5399"/>
                  <a:pt x="18141" y="5399"/>
                </a:cubicBezTo>
                <a:cubicBezTo>
                  <a:pt x="18141" y="5399"/>
                  <a:pt x="18166" y="5399"/>
                  <a:pt x="18166" y="5399"/>
                </a:cubicBezTo>
                <a:cubicBezTo>
                  <a:pt x="18166" y="5615"/>
                  <a:pt x="18166" y="5831"/>
                  <a:pt x="18166" y="6120"/>
                </a:cubicBezTo>
                <a:cubicBezTo>
                  <a:pt x="18166" y="6335"/>
                  <a:pt x="18166" y="6480"/>
                  <a:pt x="18166" y="6696"/>
                </a:cubicBezTo>
                <a:cubicBezTo>
                  <a:pt x="18166" y="6696"/>
                  <a:pt x="18166" y="6767"/>
                  <a:pt x="18166" y="6767"/>
                </a:cubicBezTo>
                <a:cubicBezTo>
                  <a:pt x="18166" y="6983"/>
                  <a:pt x="18141" y="7127"/>
                  <a:pt x="18141" y="7343"/>
                </a:cubicBezTo>
                <a:cubicBezTo>
                  <a:pt x="18141" y="7775"/>
                  <a:pt x="18116" y="8207"/>
                  <a:pt x="18116" y="8639"/>
                </a:cubicBezTo>
                <a:cubicBezTo>
                  <a:pt x="18091" y="9431"/>
                  <a:pt x="18091" y="10151"/>
                  <a:pt x="18067" y="10944"/>
                </a:cubicBezTo>
                <a:cubicBezTo>
                  <a:pt x="18067" y="11304"/>
                  <a:pt x="18042" y="11736"/>
                  <a:pt x="18042" y="12096"/>
                </a:cubicBezTo>
                <a:cubicBezTo>
                  <a:pt x="18042" y="12456"/>
                  <a:pt x="18042" y="12887"/>
                  <a:pt x="18042" y="13248"/>
                </a:cubicBezTo>
                <a:cubicBezTo>
                  <a:pt x="18042" y="13536"/>
                  <a:pt x="18042" y="13752"/>
                  <a:pt x="18042" y="14039"/>
                </a:cubicBezTo>
                <a:cubicBezTo>
                  <a:pt x="18042" y="14184"/>
                  <a:pt x="18042" y="14328"/>
                  <a:pt x="18042" y="14399"/>
                </a:cubicBezTo>
                <a:cubicBezTo>
                  <a:pt x="18042" y="14471"/>
                  <a:pt x="18042" y="14544"/>
                  <a:pt x="18042" y="14544"/>
                </a:cubicBezTo>
                <a:cubicBezTo>
                  <a:pt x="18042" y="14615"/>
                  <a:pt x="18042" y="14759"/>
                  <a:pt x="18042" y="14904"/>
                </a:cubicBezTo>
                <a:cubicBezTo>
                  <a:pt x="18042" y="15048"/>
                  <a:pt x="18067" y="15120"/>
                  <a:pt x="18091" y="15192"/>
                </a:cubicBezTo>
                <a:cubicBezTo>
                  <a:pt x="18141" y="15336"/>
                  <a:pt x="18191" y="15408"/>
                  <a:pt x="18241" y="15408"/>
                </a:cubicBezTo>
                <a:cubicBezTo>
                  <a:pt x="18290" y="15408"/>
                  <a:pt x="18315" y="15408"/>
                  <a:pt x="18365" y="15336"/>
                </a:cubicBezTo>
                <a:cubicBezTo>
                  <a:pt x="18390" y="15336"/>
                  <a:pt x="18390" y="15264"/>
                  <a:pt x="18415" y="15264"/>
                </a:cubicBezTo>
                <a:cubicBezTo>
                  <a:pt x="18440" y="15192"/>
                  <a:pt x="18465" y="15120"/>
                  <a:pt x="18490" y="14976"/>
                </a:cubicBezTo>
                <a:cubicBezTo>
                  <a:pt x="18490" y="14904"/>
                  <a:pt x="18514" y="14832"/>
                  <a:pt x="18514" y="14760"/>
                </a:cubicBezTo>
                <a:cubicBezTo>
                  <a:pt x="18514" y="14688"/>
                  <a:pt x="18514" y="14688"/>
                  <a:pt x="18514" y="14616"/>
                </a:cubicBezTo>
                <a:cubicBezTo>
                  <a:pt x="18514" y="14544"/>
                  <a:pt x="18514" y="14472"/>
                  <a:pt x="18514" y="14400"/>
                </a:cubicBezTo>
                <a:cubicBezTo>
                  <a:pt x="18514" y="14256"/>
                  <a:pt x="18514" y="14040"/>
                  <a:pt x="18514" y="13896"/>
                </a:cubicBezTo>
                <a:cubicBezTo>
                  <a:pt x="18514" y="13536"/>
                  <a:pt x="18514" y="13104"/>
                  <a:pt x="18514" y="12744"/>
                </a:cubicBezTo>
                <a:cubicBezTo>
                  <a:pt x="18514" y="12384"/>
                  <a:pt x="18514" y="11952"/>
                  <a:pt x="18514" y="11592"/>
                </a:cubicBezTo>
                <a:cubicBezTo>
                  <a:pt x="18514" y="11160"/>
                  <a:pt x="18514" y="10800"/>
                  <a:pt x="18539" y="10368"/>
                </a:cubicBezTo>
                <a:cubicBezTo>
                  <a:pt x="18539" y="10008"/>
                  <a:pt x="18539" y="9648"/>
                  <a:pt x="18564" y="9216"/>
                </a:cubicBezTo>
                <a:cubicBezTo>
                  <a:pt x="18564" y="8784"/>
                  <a:pt x="18564" y="8424"/>
                  <a:pt x="18564" y="7992"/>
                </a:cubicBezTo>
                <a:cubicBezTo>
                  <a:pt x="18564" y="7776"/>
                  <a:pt x="18564" y="7632"/>
                  <a:pt x="18564" y="7416"/>
                </a:cubicBezTo>
                <a:cubicBezTo>
                  <a:pt x="18564" y="7416"/>
                  <a:pt x="18589" y="7416"/>
                  <a:pt x="18589" y="7416"/>
                </a:cubicBezTo>
                <a:cubicBezTo>
                  <a:pt x="18589" y="7416"/>
                  <a:pt x="18614" y="7416"/>
                  <a:pt x="18614" y="7416"/>
                </a:cubicBezTo>
                <a:cubicBezTo>
                  <a:pt x="18639" y="7416"/>
                  <a:pt x="18639" y="7416"/>
                  <a:pt x="18664" y="7416"/>
                </a:cubicBezTo>
                <a:cubicBezTo>
                  <a:pt x="18689" y="7416"/>
                  <a:pt x="18738" y="7487"/>
                  <a:pt x="18763" y="7487"/>
                </a:cubicBezTo>
                <a:cubicBezTo>
                  <a:pt x="18788" y="7487"/>
                  <a:pt x="18813" y="7487"/>
                  <a:pt x="18838" y="7487"/>
                </a:cubicBezTo>
                <a:cubicBezTo>
                  <a:pt x="18863" y="7487"/>
                  <a:pt x="18888" y="7487"/>
                  <a:pt x="18913" y="7487"/>
                </a:cubicBezTo>
                <a:cubicBezTo>
                  <a:pt x="19012" y="7487"/>
                  <a:pt x="19112" y="7487"/>
                  <a:pt x="19211" y="7487"/>
                </a:cubicBezTo>
                <a:cubicBezTo>
                  <a:pt x="19311" y="7487"/>
                  <a:pt x="19435" y="7487"/>
                  <a:pt x="19535" y="7487"/>
                </a:cubicBezTo>
                <a:cubicBezTo>
                  <a:pt x="19634" y="7487"/>
                  <a:pt x="19734" y="7487"/>
                  <a:pt x="19833" y="7487"/>
                </a:cubicBezTo>
                <a:cubicBezTo>
                  <a:pt x="19908" y="7487"/>
                  <a:pt x="20007" y="7487"/>
                  <a:pt x="20082" y="7487"/>
                </a:cubicBezTo>
                <a:cubicBezTo>
                  <a:pt x="20057" y="7632"/>
                  <a:pt x="20007" y="7776"/>
                  <a:pt x="20007" y="7919"/>
                </a:cubicBezTo>
                <a:cubicBezTo>
                  <a:pt x="20007" y="7991"/>
                  <a:pt x="19983" y="8063"/>
                  <a:pt x="20007" y="8207"/>
                </a:cubicBezTo>
                <a:cubicBezTo>
                  <a:pt x="20007" y="8279"/>
                  <a:pt x="20032" y="8352"/>
                  <a:pt x="20057" y="8423"/>
                </a:cubicBezTo>
                <a:cubicBezTo>
                  <a:pt x="20057" y="8423"/>
                  <a:pt x="20082" y="8495"/>
                  <a:pt x="20082" y="8495"/>
                </a:cubicBezTo>
                <a:cubicBezTo>
                  <a:pt x="20082" y="8567"/>
                  <a:pt x="20057" y="8567"/>
                  <a:pt x="20057" y="8639"/>
                </a:cubicBezTo>
                <a:cubicBezTo>
                  <a:pt x="20032" y="8711"/>
                  <a:pt x="20032" y="8855"/>
                  <a:pt x="20007" y="8928"/>
                </a:cubicBezTo>
                <a:cubicBezTo>
                  <a:pt x="19983" y="8999"/>
                  <a:pt x="19983" y="9143"/>
                  <a:pt x="19958" y="9216"/>
                </a:cubicBezTo>
                <a:cubicBezTo>
                  <a:pt x="19933" y="9360"/>
                  <a:pt x="19908" y="9576"/>
                  <a:pt x="19883" y="9720"/>
                </a:cubicBezTo>
                <a:cubicBezTo>
                  <a:pt x="19858" y="9936"/>
                  <a:pt x="19833" y="10080"/>
                  <a:pt x="19808" y="10296"/>
                </a:cubicBezTo>
                <a:cubicBezTo>
                  <a:pt x="19759" y="10728"/>
                  <a:pt x="19734" y="11160"/>
                  <a:pt x="19709" y="11592"/>
                </a:cubicBezTo>
                <a:cubicBezTo>
                  <a:pt x="19709" y="11664"/>
                  <a:pt x="19709" y="11736"/>
                  <a:pt x="19709" y="11808"/>
                </a:cubicBezTo>
                <a:cubicBezTo>
                  <a:pt x="19709" y="11808"/>
                  <a:pt x="19709" y="11880"/>
                  <a:pt x="19709" y="11880"/>
                </a:cubicBezTo>
                <a:cubicBezTo>
                  <a:pt x="19709" y="11951"/>
                  <a:pt x="19709" y="12096"/>
                  <a:pt x="19709" y="12168"/>
                </a:cubicBezTo>
                <a:cubicBezTo>
                  <a:pt x="19709" y="12312"/>
                  <a:pt x="19734" y="12384"/>
                  <a:pt x="19759" y="12528"/>
                </a:cubicBezTo>
                <a:cubicBezTo>
                  <a:pt x="19783" y="12672"/>
                  <a:pt x="19783" y="12816"/>
                  <a:pt x="19808" y="12960"/>
                </a:cubicBezTo>
                <a:cubicBezTo>
                  <a:pt x="19808" y="13032"/>
                  <a:pt x="19833" y="13104"/>
                  <a:pt x="19833" y="13248"/>
                </a:cubicBezTo>
                <a:cubicBezTo>
                  <a:pt x="19858" y="13392"/>
                  <a:pt x="19858" y="13464"/>
                  <a:pt x="19883" y="13608"/>
                </a:cubicBezTo>
                <a:cubicBezTo>
                  <a:pt x="19908" y="13752"/>
                  <a:pt x="19933" y="13824"/>
                  <a:pt x="19958" y="13968"/>
                </a:cubicBezTo>
                <a:cubicBezTo>
                  <a:pt x="19958" y="13968"/>
                  <a:pt x="19958" y="14040"/>
                  <a:pt x="19983" y="14040"/>
                </a:cubicBezTo>
                <a:cubicBezTo>
                  <a:pt x="19983" y="14112"/>
                  <a:pt x="20007" y="14184"/>
                  <a:pt x="20007" y="14184"/>
                </a:cubicBezTo>
                <a:cubicBezTo>
                  <a:pt x="20032" y="14328"/>
                  <a:pt x="20032" y="14472"/>
                  <a:pt x="20057" y="14688"/>
                </a:cubicBezTo>
                <a:cubicBezTo>
                  <a:pt x="20082" y="14832"/>
                  <a:pt x="20082" y="14976"/>
                  <a:pt x="20107" y="15120"/>
                </a:cubicBezTo>
                <a:cubicBezTo>
                  <a:pt x="20132" y="15336"/>
                  <a:pt x="20157" y="15552"/>
                  <a:pt x="20182" y="15768"/>
                </a:cubicBezTo>
                <a:cubicBezTo>
                  <a:pt x="20231" y="16128"/>
                  <a:pt x="20256" y="16488"/>
                  <a:pt x="20306" y="16848"/>
                </a:cubicBezTo>
                <a:cubicBezTo>
                  <a:pt x="20331" y="16992"/>
                  <a:pt x="20331" y="17136"/>
                  <a:pt x="20356" y="17280"/>
                </a:cubicBezTo>
                <a:cubicBezTo>
                  <a:pt x="20381" y="17424"/>
                  <a:pt x="20381" y="17640"/>
                  <a:pt x="20406" y="17784"/>
                </a:cubicBezTo>
                <a:cubicBezTo>
                  <a:pt x="20430" y="18000"/>
                  <a:pt x="20430" y="18144"/>
                  <a:pt x="20455" y="18360"/>
                </a:cubicBezTo>
                <a:cubicBezTo>
                  <a:pt x="20206" y="18360"/>
                  <a:pt x="20157" y="18360"/>
                  <a:pt x="20132" y="18360"/>
                </a:cubicBezTo>
                <a:close/>
                <a:moveTo>
                  <a:pt x="20381" y="15552"/>
                </a:moveTo>
                <a:cubicBezTo>
                  <a:pt x="20356" y="15408"/>
                  <a:pt x="20331" y="15192"/>
                  <a:pt x="20281" y="15048"/>
                </a:cubicBezTo>
                <a:cubicBezTo>
                  <a:pt x="20256" y="14904"/>
                  <a:pt x="20231" y="14688"/>
                  <a:pt x="20182" y="14544"/>
                </a:cubicBezTo>
                <a:cubicBezTo>
                  <a:pt x="20157" y="14472"/>
                  <a:pt x="20132" y="14328"/>
                  <a:pt x="20132" y="14256"/>
                </a:cubicBezTo>
                <a:cubicBezTo>
                  <a:pt x="20157" y="14184"/>
                  <a:pt x="20182" y="14112"/>
                  <a:pt x="20206" y="14040"/>
                </a:cubicBezTo>
                <a:cubicBezTo>
                  <a:pt x="20231" y="13968"/>
                  <a:pt x="20256" y="13896"/>
                  <a:pt x="20281" y="13824"/>
                </a:cubicBezTo>
                <a:cubicBezTo>
                  <a:pt x="20306" y="13752"/>
                  <a:pt x="20306" y="13680"/>
                  <a:pt x="20331" y="13608"/>
                </a:cubicBezTo>
                <a:cubicBezTo>
                  <a:pt x="20356" y="13536"/>
                  <a:pt x="20381" y="13392"/>
                  <a:pt x="20430" y="13320"/>
                </a:cubicBezTo>
                <a:cubicBezTo>
                  <a:pt x="20455" y="13248"/>
                  <a:pt x="20480" y="13176"/>
                  <a:pt x="20480" y="13104"/>
                </a:cubicBezTo>
                <a:cubicBezTo>
                  <a:pt x="20505" y="13032"/>
                  <a:pt x="20505" y="12960"/>
                  <a:pt x="20530" y="12888"/>
                </a:cubicBezTo>
                <a:cubicBezTo>
                  <a:pt x="20555" y="12816"/>
                  <a:pt x="20580" y="12672"/>
                  <a:pt x="20629" y="12600"/>
                </a:cubicBezTo>
                <a:cubicBezTo>
                  <a:pt x="20629" y="12600"/>
                  <a:pt x="20629" y="12600"/>
                  <a:pt x="20629" y="12600"/>
                </a:cubicBezTo>
                <a:cubicBezTo>
                  <a:pt x="20629" y="12600"/>
                  <a:pt x="20629" y="12672"/>
                  <a:pt x="20629" y="12672"/>
                </a:cubicBezTo>
                <a:cubicBezTo>
                  <a:pt x="20629" y="12744"/>
                  <a:pt x="20629" y="12816"/>
                  <a:pt x="20629" y="12888"/>
                </a:cubicBezTo>
                <a:cubicBezTo>
                  <a:pt x="20654" y="13104"/>
                  <a:pt x="20679" y="13248"/>
                  <a:pt x="20679" y="13464"/>
                </a:cubicBezTo>
                <a:cubicBezTo>
                  <a:pt x="20704" y="13608"/>
                  <a:pt x="20729" y="13752"/>
                  <a:pt x="20754" y="13968"/>
                </a:cubicBezTo>
                <a:cubicBezTo>
                  <a:pt x="20779" y="14040"/>
                  <a:pt x="20779" y="14112"/>
                  <a:pt x="20804" y="14256"/>
                </a:cubicBezTo>
                <a:cubicBezTo>
                  <a:pt x="20804" y="14328"/>
                  <a:pt x="20779" y="14328"/>
                  <a:pt x="20779" y="14400"/>
                </a:cubicBezTo>
                <a:cubicBezTo>
                  <a:pt x="20754" y="14544"/>
                  <a:pt x="20704" y="14616"/>
                  <a:pt x="20679" y="14760"/>
                </a:cubicBezTo>
                <a:cubicBezTo>
                  <a:pt x="20679" y="14760"/>
                  <a:pt x="20679" y="14760"/>
                  <a:pt x="20679" y="14760"/>
                </a:cubicBezTo>
                <a:cubicBezTo>
                  <a:pt x="20654" y="14832"/>
                  <a:pt x="20629" y="14904"/>
                  <a:pt x="20605" y="14976"/>
                </a:cubicBezTo>
                <a:cubicBezTo>
                  <a:pt x="20580" y="15048"/>
                  <a:pt x="20555" y="15120"/>
                  <a:pt x="20530" y="15192"/>
                </a:cubicBezTo>
                <a:cubicBezTo>
                  <a:pt x="20480" y="15336"/>
                  <a:pt x="20430" y="15480"/>
                  <a:pt x="20405" y="15624"/>
                </a:cubicBezTo>
                <a:cubicBezTo>
                  <a:pt x="20406" y="15480"/>
                  <a:pt x="20381" y="15480"/>
                  <a:pt x="20381" y="15552"/>
                </a:cubicBezTo>
                <a:close/>
                <a:moveTo>
                  <a:pt x="20580" y="16848"/>
                </a:moveTo>
                <a:cubicBezTo>
                  <a:pt x="20580" y="16776"/>
                  <a:pt x="20555" y="16704"/>
                  <a:pt x="20555" y="16632"/>
                </a:cubicBezTo>
                <a:cubicBezTo>
                  <a:pt x="20530" y="16560"/>
                  <a:pt x="20530" y="16416"/>
                  <a:pt x="20505" y="16344"/>
                </a:cubicBezTo>
                <a:cubicBezTo>
                  <a:pt x="20505" y="16272"/>
                  <a:pt x="20480" y="16200"/>
                  <a:pt x="20455" y="16128"/>
                </a:cubicBezTo>
                <a:cubicBezTo>
                  <a:pt x="20430" y="16056"/>
                  <a:pt x="20430" y="15912"/>
                  <a:pt x="20406" y="15840"/>
                </a:cubicBezTo>
                <a:cubicBezTo>
                  <a:pt x="20430" y="15768"/>
                  <a:pt x="20455" y="15624"/>
                  <a:pt x="20480" y="15552"/>
                </a:cubicBezTo>
                <a:cubicBezTo>
                  <a:pt x="20505" y="15480"/>
                  <a:pt x="20530" y="15336"/>
                  <a:pt x="20555" y="15264"/>
                </a:cubicBezTo>
                <a:cubicBezTo>
                  <a:pt x="20580" y="15192"/>
                  <a:pt x="20580" y="15120"/>
                  <a:pt x="20605" y="15120"/>
                </a:cubicBezTo>
                <a:cubicBezTo>
                  <a:pt x="20630" y="14976"/>
                  <a:pt x="20654" y="14904"/>
                  <a:pt x="20679" y="14760"/>
                </a:cubicBezTo>
                <a:cubicBezTo>
                  <a:pt x="20679" y="14688"/>
                  <a:pt x="20704" y="14688"/>
                  <a:pt x="20704" y="14616"/>
                </a:cubicBezTo>
                <a:cubicBezTo>
                  <a:pt x="20729" y="14472"/>
                  <a:pt x="20779" y="14400"/>
                  <a:pt x="20804" y="14256"/>
                </a:cubicBezTo>
                <a:cubicBezTo>
                  <a:pt x="20804" y="14256"/>
                  <a:pt x="20804" y="14256"/>
                  <a:pt x="20804" y="14256"/>
                </a:cubicBezTo>
                <a:cubicBezTo>
                  <a:pt x="20804" y="14328"/>
                  <a:pt x="20829" y="14328"/>
                  <a:pt x="20829" y="14400"/>
                </a:cubicBezTo>
                <a:cubicBezTo>
                  <a:pt x="20854" y="14472"/>
                  <a:pt x="20854" y="14544"/>
                  <a:pt x="20878" y="14616"/>
                </a:cubicBezTo>
                <a:cubicBezTo>
                  <a:pt x="20903" y="14760"/>
                  <a:pt x="20928" y="14904"/>
                  <a:pt x="20953" y="15120"/>
                </a:cubicBezTo>
                <a:cubicBezTo>
                  <a:pt x="20978" y="15336"/>
                  <a:pt x="21003" y="15480"/>
                  <a:pt x="21028" y="15696"/>
                </a:cubicBezTo>
                <a:cubicBezTo>
                  <a:pt x="21003" y="15768"/>
                  <a:pt x="21003" y="15768"/>
                  <a:pt x="20978" y="15840"/>
                </a:cubicBezTo>
                <a:cubicBezTo>
                  <a:pt x="20953" y="15912"/>
                  <a:pt x="20928" y="15984"/>
                  <a:pt x="20903" y="16056"/>
                </a:cubicBezTo>
                <a:cubicBezTo>
                  <a:pt x="20878" y="16128"/>
                  <a:pt x="20878" y="16128"/>
                  <a:pt x="20854" y="16200"/>
                </a:cubicBezTo>
                <a:cubicBezTo>
                  <a:pt x="20804" y="16344"/>
                  <a:pt x="20754" y="16416"/>
                  <a:pt x="20704" y="16560"/>
                </a:cubicBezTo>
                <a:cubicBezTo>
                  <a:pt x="20679" y="16632"/>
                  <a:pt x="20654" y="16704"/>
                  <a:pt x="20630" y="16704"/>
                </a:cubicBezTo>
                <a:cubicBezTo>
                  <a:pt x="20605" y="16776"/>
                  <a:pt x="20580" y="16848"/>
                  <a:pt x="20555" y="16920"/>
                </a:cubicBezTo>
                <a:cubicBezTo>
                  <a:pt x="20605" y="16776"/>
                  <a:pt x="20580" y="16776"/>
                  <a:pt x="20580" y="16848"/>
                </a:cubicBezTo>
                <a:close/>
                <a:moveTo>
                  <a:pt x="21127" y="16344"/>
                </a:moveTo>
                <a:cubicBezTo>
                  <a:pt x="21077" y="16416"/>
                  <a:pt x="21053" y="16488"/>
                  <a:pt x="21003" y="16632"/>
                </a:cubicBezTo>
                <a:cubicBezTo>
                  <a:pt x="20978" y="16704"/>
                  <a:pt x="20953" y="16776"/>
                  <a:pt x="20928" y="16848"/>
                </a:cubicBezTo>
                <a:cubicBezTo>
                  <a:pt x="20878" y="16992"/>
                  <a:pt x="20829" y="17136"/>
                  <a:pt x="20779" y="17208"/>
                </a:cubicBezTo>
                <a:cubicBezTo>
                  <a:pt x="20754" y="17280"/>
                  <a:pt x="20704" y="17352"/>
                  <a:pt x="20679" y="17496"/>
                </a:cubicBezTo>
                <a:cubicBezTo>
                  <a:pt x="20679" y="17424"/>
                  <a:pt x="20654" y="17352"/>
                  <a:pt x="20654" y="17208"/>
                </a:cubicBezTo>
                <a:cubicBezTo>
                  <a:pt x="20654" y="17208"/>
                  <a:pt x="20654" y="17136"/>
                  <a:pt x="20654" y="17136"/>
                </a:cubicBezTo>
                <a:cubicBezTo>
                  <a:pt x="20654" y="17136"/>
                  <a:pt x="20654" y="17136"/>
                  <a:pt x="20654" y="17136"/>
                </a:cubicBezTo>
                <a:cubicBezTo>
                  <a:pt x="20679" y="17064"/>
                  <a:pt x="20704" y="16920"/>
                  <a:pt x="20754" y="16848"/>
                </a:cubicBezTo>
                <a:cubicBezTo>
                  <a:pt x="20779" y="16776"/>
                  <a:pt x="20779" y="16776"/>
                  <a:pt x="20804" y="16704"/>
                </a:cubicBezTo>
                <a:cubicBezTo>
                  <a:pt x="20853" y="16560"/>
                  <a:pt x="20878" y="16416"/>
                  <a:pt x="20928" y="16344"/>
                </a:cubicBezTo>
                <a:cubicBezTo>
                  <a:pt x="20953" y="16272"/>
                  <a:pt x="20978" y="16200"/>
                  <a:pt x="21003" y="16056"/>
                </a:cubicBezTo>
                <a:cubicBezTo>
                  <a:pt x="21003" y="16056"/>
                  <a:pt x="21003" y="16056"/>
                  <a:pt x="21003" y="16056"/>
                </a:cubicBezTo>
                <a:cubicBezTo>
                  <a:pt x="21003" y="16056"/>
                  <a:pt x="21003" y="16056"/>
                  <a:pt x="21003" y="16056"/>
                </a:cubicBezTo>
                <a:cubicBezTo>
                  <a:pt x="21003" y="16056"/>
                  <a:pt x="21003" y="16056"/>
                  <a:pt x="21003" y="16056"/>
                </a:cubicBezTo>
                <a:cubicBezTo>
                  <a:pt x="21003" y="16056"/>
                  <a:pt x="21003" y="16056"/>
                  <a:pt x="21003" y="16056"/>
                </a:cubicBezTo>
                <a:cubicBezTo>
                  <a:pt x="21028" y="15984"/>
                  <a:pt x="21077" y="15840"/>
                  <a:pt x="21102" y="15768"/>
                </a:cubicBezTo>
                <a:cubicBezTo>
                  <a:pt x="21102" y="15768"/>
                  <a:pt x="21102" y="15768"/>
                  <a:pt x="21102" y="15768"/>
                </a:cubicBezTo>
                <a:cubicBezTo>
                  <a:pt x="21102" y="15768"/>
                  <a:pt x="21102" y="15768"/>
                  <a:pt x="21102" y="15768"/>
                </a:cubicBezTo>
                <a:cubicBezTo>
                  <a:pt x="21102" y="15840"/>
                  <a:pt x="21127" y="15912"/>
                  <a:pt x="21127" y="16056"/>
                </a:cubicBezTo>
                <a:cubicBezTo>
                  <a:pt x="21127" y="16128"/>
                  <a:pt x="21152" y="16272"/>
                  <a:pt x="21152" y="16344"/>
                </a:cubicBezTo>
                <a:cubicBezTo>
                  <a:pt x="21127" y="16272"/>
                  <a:pt x="21127" y="16272"/>
                  <a:pt x="21127" y="16344"/>
                </a:cubicBezTo>
                <a:cubicBezTo>
                  <a:pt x="21127" y="16344"/>
                  <a:pt x="21127" y="16344"/>
                  <a:pt x="21127" y="16344"/>
                </a:cubicBezTo>
                <a:close/>
              </a:path>
            </a:pathLst>
          </a:custGeom>
          <a:solidFill>
            <a:srgbClr val="B2C484"/>
          </a:solidFill>
          <a:ln w="12700">
            <a:solidFill>
              <a:srgbClr val="92D050"/>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Shape">
            <a:extLst>
              <a:ext uri="{FF2B5EF4-FFF2-40B4-BE49-F238E27FC236}">
                <a16:creationId xmlns:a16="http://schemas.microsoft.com/office/drawing/2014/main" id="{390D5282-973A-42D8-AFD6-6354F668575C}"/>
              </a:ext>
            </a:extLst>
          </p:cNvPr>
          <p:cNvSpPr/>
          <p:nvPr/>
        </p:nvSpPr>
        <p:spPr>
          <a:xfrm>
            <a:off x="4092262" y="2830916"/>
            <a:ext cx="2986673" cy="1059173"/>
          </a:xfrm>
          <a:custGeom>
            <a:avLst/>
            <a:gdLst/>
            <a:ahLst/>
            <a:cxnLst>
              <a:cxn ang="0">
                <a:pos x="wd2" y="hd2"/>
              </a:cxn>
              <a:cxn ang="5400000">
                <a:pos x="wd2" y="hd2"/>
              </a:cxn>
              <a:cxn ang="10800000">
                <a:pos x="wd2" y="hd2"/>
              </a:cxn>
              <a:cxn ang="16200000">
                <a:pos x="wd2" y="hd2"/>
              </a:cxn>
            </a:cxnLst>
            <a:rect l="0" t="0" r="r" b="b"/>
            <a:pathLst>
              <a:path w="21572" h="21600" extrusionOk="0">
                <a:moveTo>
                  <a:pt x="21550" y="16056"/>
                </a:moveTo>
                <a:cubicBezTo>
                  <a:pt x="21525" y="15840"/>
                  <a:pt x="21500" y="15696"/>
                  <a:pt x="21476" y="15480"/>
                </a:cubicBezTo>
                <a:cubicBezTo>
                  <a:pt x="21451" y="15336"/>
                  <a:pt x="21426" y="15192"/>
                  <a:pt x="21401" y="15048"/>
                </a:cubicBezTo>
                <a:cubicBezTo>
                  <a:pt x="21376" y="14904"/>
                  <a:pt x="21351" y="14760"/>
                  <a:pt x="21326" y="14616"/>
                </a:cubicBezTo>
                <a:cubicBezTo>
                  <a:pt x="21326" y="14544"/>
                  <a:pt x="21301" y="14472"/>
                  <a:pt x="21301" y="14400"/>
                </a:cubicBezTo>
                <a:cubicBezTo>
                  <a:pt x="21301" y="14328"/>
                  <a:pt x="21276" y="14256"/>
                  <a:pt x="21276" y="14184"/>
                </a:cubicBezTo>
                <a:cubicBezTo>
                  <a:pt x="21276" y="14112"/>
                  <a:pt x="21252" y="14040"/>
                  <a:pt x="21252" y="13968"/>
                </a:cubicBezTo>
                <a:cubicBezTo>
                  <a:pt x="21252" y="13896"/>
                  <a:pt x="21227" y="13896"/>
                  <a:pt x="21227" y="13896"/>
                </a:cubicBezTo>
                <a:cubicBezTo>
                  <a:pt x="21227" y="13824"/>
                  <a:pt x="21202" y="13824"/>
                  <a:pt x="21202" y="13752"/>
                </a:cubicBezTo>
                <a:cubicBezTo>
                  <a:pt x="21177" y="13608"/>
                  <a:pt x="21127" y="13464"/>
                  <a:pt x="21102" y="13320"/>
                </a:cubicBezTo>
                <a:cubicBezTo>
                  <a:pt x="21077" y="13176"/>
                  <a:pt x="21028" y="13032"/>
                  <a:pt x="21003" y="12888"/>
                </a:cubicBezTo>
                <a:cubicBezTo>
                  <a:pt x="21003" y="12816"/>
                  <a:pt x="20978" y="12816"/>
                  <a:pt x="20978" y="12744"/>
                </a:cubicBezTo>
                <a:cubicBezTo>
                  <a:pt x="20978" y="12672"/>
                  <a:pt x="20953" y="12672"/>
                  <a:pt x="20953" y="12600"/>
                </a:cubicBezTo>
                <a:cubicBezTo>
                  <a:pt x="20928" y="12528"/>
                  <a:pt x="20903" y="12456"/>
                  <a:pt x="20878" y="12384"/>
                </a:cubicBezTo>
                <a:cubicBezTo>
                  <a:pt x="20853" y="12096"/>
                  <a:pt x="20829" y="11880"/>
                  <a:pt x="20804" y="11592"/>
                </a:cubicBezTo>
                <a:cubicBezTo>
                  <a:pt x="20804" y="11520"/>
                  <a:pt x="20779" y="11448"/>
                  <a:pt x="20779" y="11376"/>
                </a:cubicBezTo>
                <a:cubicBezTo>
                  <a:pt x="20804" y="11304"/>
                  <a:pt x="20804" y="11160"/>
                  <a:pt x="20804" y="11016"/>
                </a:cubicBezTo>
                <a:cubicBezTo>
                  <a:pt x="20804" y="10872"/>
                  <a:pt x="20779" y="10800"/>
                  <a:pt x="20754" y="10728"/>
                </a:cubicBezTo>
                <a:cubicBezTo>
                  <a:pt x="20754" y="10584"/>
                  <a:pt x="20729" y="10368"/>
                  <a:pt x="20729" y="10224"/>
                </a:cubicBezTo>
                <a:cubicBezTo>
                  <a:pt x="20729" y="10224"/>
                  <a:pt x="20729" y="10224"/>
                  <a:pt x="20729" y="10224"/>
                </a:cubicBezTo>
                <a:cubicBezTo>
                  <a:pt x="20729" y="10224"/>
                  <a:pt x="20729" y="10152"/>
                  <a:pt x="20729" y="10152"/>
                </a:cubicBezTo>
                <a:cubicBezTo>
                  <a:pt x="20754" y="9936"/>
                  <a:pt x="20754" y="9648"/>
                  <a:pt x="20754" y="9432"/>
                </a:cubicBezTo>
                <a:cubicBezTo>
                  <a:pt x="20754" y="9144"/>
                  <a:pt x="20779" y="8856"/>
                  <a:pt x="20779" y="8568"/>
                </a:cubicBezTo>
                <a:cubicBezTo>
                  <a:pt x="20804" y="8064"/>
                  <a:pt x="20804" y="7488"/>
                  <a:pt x="20829" y="6984"/>
                </a:cubicBezTo>
                <a:cubicBezTo>
                  <a:pt x="20829" y="6840"/>
                  <a:pt x="20829" y="6696"/>
                  <a:pt x="20829" y="6552"/>
                </a:cubicBezTo>
                <a:cubicBezTo>
                  <a:pt x="20829" y="6480"/>
                  <a:pt x="20829" y="6408"/>
                  <a:pt x="20829" y="6336"/>
                </a:cubicBezTo>
                <a:cubicBezTo>
                  <a:pt x="20829" y="6264"/>
                  <a:pt x="20829" y="6192"/>
                  <a:pt x="20829" y="6120"/>
                </a:cubicBezTo>
                <a:cubicBezTo>
                  <a:pt x="20829" y="5976"/>
                  <a:pt x="20829" y="5904"/>
                  <a:pt x="20829" y="5760"/>
                </a:cubicBezTo>
                <a:cubicBezTo>
                  <a:pt x="20829" y="5688"/>
                  <a:pt x="20829" y="5688"/>
                  <a:pt x="20829" y="5616"/>
                </a:cubicBezTo>
                <a:cubicBezTo>
                  <a:pt x="20829" y="5616"/>
                  <a:pt x="20829" y="5544"/>
                  <a:pt x="20829" y="5544"/>
                </a:cubicBezTo>
                <a:cubicBezTo>
                  <a:pt x="20853" y="5472"/>
                  <a:pt x="20878" y="5400"/>
                  <a:pt x="20878" y="5328"/>
                </a:cubicBezTo>
                <a:cubicBezTo>
                  <a:pt x="20878" y="5256"/>
                  <a:pt x="20878" y="5112"/>
                  <a:pt x="20878" y="5040"/>
                </a:cubicBezTo>
                <a:cubicBezTo>
                  <a:pt x="20853" y="4896"/>
                  <a:pt x="20804" y="4824"/>
                  <a:pt x="20779" y="4824"/>
                </a:cubicBezTo>
                <a:cubicBezTo>
                  <a:pt x="20779" y="4824"/>
                  <a:pt x="20779" y="4824"/>
                  <a:pt x="20779" y="4824"/>
                </a:cubicBezTo>
                <a:cubicBezTo>
                  <a:pt x="20754" y="4824"/>
                  <a:pt x="20729" y="4824"/>
                  <a:pt x="20704" y="4824"/>
                </a:cubicBezTo>
                <a:cubicBezTo>
                  <a:pt x="20629" y="4824"/>
                  <a:pt x="20580" y="4824"/>
                  <a:pt x="20505" y="4824"/>
                </a:cubicBezTo>
                <a:cubicBezTo>
                  <a:pt x="20480" y="4824"/>
                  <a:pt x="20430" y="4824"/>
                  <a:pt x="20405" y="4824"/>
                </a:cubicBezTo>
                <a:cubicBezTo>
                  <a:pt x="20381" y="4824"/>
                  <a:pt x="20381" y="4824"/>
                  <a:pt x="20356" y="4824"/>
                </a:cubicBezTo>
                <a:cubicBezTo>
                  <a:pt x="20281" y="4824"/>
                  <a:pt x="20206" y="4824"/>
                  <a:pt x="20157" y="4824"/>
                </a:cubicBezTo>
                <a:cubicBezTo>
                  <a:pt x="20132" y="4824"/>
                  <a:pt x="20107" y="4824"/>
                  <a:pt x="20057" y="4824"/>
                </a:cubicBezTo>
                <a:cubicBezTo>
                  <a:pt x="20007" y="4824"/>
                  <a:pt x="19958" y="4824"/>
                  <a:pt x="19908" y="4824"/>
                </a:cubicBezTo>
                <a:cubicBezTo>
                  <a:pt x="19858" y="4824"/>
                  <a:pt x="19783" y="4824"/>
                  <a:pt x="19734" y="4824"/>
                </a:cubicBezTo>
                <a:cubicBezTo>
                  <a:pt x="19659" y="4824"/>
                  <a:pt x="19584" y="4824"/>
                  <a:pt x="19510" y="4824"/>
                </a:cubicBezTo>
                <a:cubicBezTo>
                  <a:pt x="19410" y="4824"/>
                  <a:pt x="19335" y="4824"/>
                  <a:pt x="19236" y="4824"/>
                </a:cubicBezTo>
                <a:cubicBezTo>
                  <a:pt x="19161" y="4824"/>
                  <a:pt x="19087" y="4824"/>
                  <a:pt x="18987" y="4824"/>
                </a:cubicBezTo>
                <a:cubicBezTo>
                  <a:pt x="18987" y="4824"/>
                  <a:pt x="18987" y="4752"/>
                  <a:pt x="18987" y="4752"/>
                </a:cubicBezTo>
                <a:cubicBezTo>
                  <a:pt x="18987" y="4680"/>
                  <a:pt x="18987" y="4608"/>
                  <a:pt x="18987" y="4608"/>
                </a:cubicBezTo>
                <a:cubicBezTo>
                  <a:pt x="18987" y="4464"/>
                  <a:pt x="18987" y="4320"/>
                  <a:pt x="18987" y="4176"/>
                </a:cubicBezTo>
                <a:cubicBezTo>
                  <a:pt x="18987" y="4032"/>
                  <a:pt x="18987" y="3960"/>
                  <a:pt x="18987" y="3816"/>
                </a:cubicBezTo>
                <a:cubicBezTo>
                  <a:pt x="18987" y="3672"/>
                  <a:pt x="18987" y="3528"/>
                  <a:pt x="18962" y="3456"/>
                </a:cubicBezTo>
                <a:cubicBezTo>
                  <a:pt x="18962" y="3312"/>
                  <a:pt x="18937" y="3168"/>
                  <a:pt x="18937" y="3024"/>
                </a:cubicBezTo>
                <a:cubicBezTo>
                  <a:pt x="18937" y="2880"/>
                  <a:pt x="18937" y="2736"/>
                  <a:pt x="18937" y="2592"/>
                </a:cubicBezTo>
                <a:cubicBezTo>
                  <a:pt x="18937" y="2448"/>
                  <a:pt x="18937" y="2376"/>
                  <a:pt x="18937" y="2232"/>
                </a:cubicBezTo>
                <a:cubicBezTo>
                  <a:pt x="18937" y="2088"/>
                  <a:pt x="18937" y="1944"/>
                  <a:pt x="18912" y="1800"/>
                </a:cubicBezTo>
                <a:cubicBezTo>
                  <a:pt x="18912" y="1656"/>
                  <a:pt x="18912" y="1584"/>
                  <a:pt x="18888" y="1440"/>
                </a:cubicBezTo>
                <a:cubicBezTo>
                  <a:pt x="18888" y="1368"/>
                  <a:pt x="18888" y="1368"/>
                  <a:pt x="18888" y="1296"/>
                </a:cubicBezTo>
                <a:cubicBezTo>
                  <a:pt x="18888" y="1224"/>
                  <a:pt x="18888" y="1224"/>
                  <a:pt x="18863" y="1152"/>
                </a:cubicBezTo>
                <a:cubicBezTo>
                  <a:pt x="18863" y="1152"/>
                  <a:pt x="18863" y="1152"/>
                  <a:pt x="18863" y="1152"/>
                </a:cubicBezTo>
                <a:cubicBezTo>
                  <a:pt x="18863" y="1080"/>
                  <a:pt x="18838" y="1080"/>
                  <a:pt x="18813" y="1008"/>
                </a:cubicBezTo>
                <a:cubicBezTo>
                  <a:pt x="18813" y="1008"/>
                  <a:pt x="18813" y="936"/>
                  <a:pt x="18813" y="936"/>
                </a:cubicBezTo>
                <a:cubicBezTo>
                  <a:pt x="18813" y="936"/>
                  <a:pt x="18813" y="936"/>
                  <a:pt x="18813" y="936"/>
                </a:cubicBezTo>
                <a:cubicBezTo>
                  <a:pt x="18813" y="936"/>
                  <a:pt x="18813" y="936"/>
                  <a:pt x="18813" y="936"/>
                </a:cubicBezTo>
                <a:cubicBezTo>
                  <a:pt x="18813" y="936"/>
                  <a:pt x="18813" y="936"/>
                  <a:pt x="18813" y="936"/>
                </a:cubicBezTo>
                <a:cubicBezTo>
                  <a:pt x="18813" y="936"/>
                  <a:pt x="18788" y="936"/>
                  <a:pt x="18788" y="1008"/>
                </a:cubicBezTo>
                <a:cubicBezTo>
                  <a:pt x="18788" y="1008"/>
                  <a:pt x="18788" y="1008"/>
                  <a:pt x="18788" y="1008"/>
                </a:cubicBezTo>
                <a:cubicBezTo>
                  <a:pt x="18788" y="1008"/>
                  <a:pt x="18788" y="1008"/>
                  <a:pt x="18788" y="1008"/>
                </a:cubicBezTo>
                <a:cubicBezTo>
                  <a:pt x="18788" y="1008"/>
                  <a:pt x="18788" y="1008"/>
                  <a:pt x="18788" y="936"/>
                </a:cubicBezTo>
                <a:cubicBezTo>
                  <a:pt x="18813" y="936"/>
                  <a:pt x="18813" y="864"/>
                  <a:pt x="18838" y="864"/>
                </a:cubicBezTo>
                <a:cubicBezTo>
                  <a:pt x="18888" y="720"/>
                  <a:pt x="18888" y="504"/>
                  <a:pt x="18863" y="360"/>
                </a:cubicBezTo>
                <a:cubicBezTo>
                  <a:pt x="18838" y="288"/>
                  <a:pt x="18813" y="216"/>
                  <a:pt x="18763" y="144"/>
                </a:cubicBezTo>
                <a:cubicBezTo>
                  <a:pt x="18738" y="144"/>
                  <a:pt x="18713" y="72"/>
                  <a:pt x="18688" y="72"/>
                </a:cubicBezTo>
                <a:cubicBezTo>
                  <a:pt x="18688" y="72"/>
                  <a:pt x="18688" y="72"/>
                  <a:pt x="18664" y="72"/>
                </a:cubicBezTo>
                <a:cubicBezTo>
                  <a:pt x="18639" y="72"/>
                  <a:pt x="18639" y="72"/>
                  <a:pt x="18614" y="72"/>
                </a:cubicBezTo>
                <a:cubicBezTo>
                  <a:pt x="18589" y="72"/>
                  <a:pt x="18564" y="72"/>
                  <a:pt x="18564" y="72"/>
                </a:cubicBezTo>
                <a:cubicBezTo>
                  <a:pt x="18489" y="72"/>
                  <a:pt x="18415" y="72"/>
                  <a:pt x="18340" y="72"/>
                </a:cubicBezTo>
                <a:cubicBezTo>
                  <a:pt x="18191" y="72"/>
                  <a:pt x="18017" y="72"/>
                  <a:pt x="17867" y="72"/>
                </a:cubicBezTo>
                <a:cubicBezTo>
                  <a:pt x="17718" y="72"/>
                  <a:pt x="17544" y="72"/>
                  <a:pt x="17394" y="72"/>
                </a:cubicBezTo>
                <a:cubicBezTo>
                  <a:pt x="17220" y="72"/>
                  <a:pt x="17071" y="0"/>
                  <a:pt x="16897" y="0"/>
                </a:cubicBezTo>
                <a:cubicBezTo>
                  <a:pt x="16822" y="0"/>
                  <a:pt x="16747" y="0"/>
                  <a:pt x="16698" y="0"/>
                </a:cubicBezTo>
                <a:cubicBezTo>
                  <a:pt x="16623" y="0"/>
                  <a:pt x="16548" y="0"/>
                  <a:pt x="16499" y="0"/>
                </a:cubicBezTo>
                <a:cubicBezTo>
                  <a:pt x="16424" y="0"/>
                  <a:pt x="16324" y="0"/>
                  <a:pt x="16250" y="0"/>
                </a:cubicBezTo>
                <a:cubicBezTo>
                  <a:pt x="16200" y="0"/>
                  <a:pt x="16125" y="0"/>
                  <a:pt x="16076" y="0"/>
                </a:cubicBezTo>
                <a:cubicBezTo>
                  <a:pt x="16001" y="0"/>
                  <a:pt x="15926" y="0"/>
                  <a:pt x="15852" y="0"/>
                </a:cubicBezTo>
                <a:cubicBezTo>
                  <a:pt x="15752" y="0"/>
                  <a:pt x="15652" y="0"/>
                  <a:pt x="15553" y="0"/>
                </a:cubicBezTo>
                <a:cubicBezTo>
                  <a:pt x="15404" y="0"/>
                  <a:pt x="15229" y="72"/>
                  <a:pt x="15080" y="72"/>
                </a:cubicBezTo>
                <a:cubicBezTo>
                  <a:pt x="14931" y="72"/>
                  <a:pt x="14757" y="144"/>
                  <a:pt x="14607" y="144"/>
                </a:cubicBezTo>
                <a:cubicBezTo>
                  <a:pt x="14433" y="144"/>
                  <a:pt x="14284" y="144"/>
                  <a:pt x="14110" y="144"/>
                </a:cubicBezTo>
                <a:cubicBezTo>
                  <a:pt x="13935" y="144"/>
                  <a:pt x="13786" y="144"/>
                  <a:pt x="13612" y="144"/>
                </a:cubicBezTo>
                <a:cubicBezTo>
                  <a:pt x="13438" y="144"/>
                  <a:pt x="13288" y="144"/>
                  <a:pt x="13114" y="144"/>
                </a:cubicBezTo>
                <a:cubicBezTo>
                  <a:pt x="12940" y="144"/>
                  <a:pt x="12766" y="144"/>
                  <a:pt x="12592" y="144"/>
                </a:cubicBezTo>
                <a:cubicBezTo>
                  <a:pt x="12567" y="144"/>
                  <a:pt x="12542" y="144"/>
                  <a:pt x="12492" y="144"/>
                </a:cubicBezTo>
                <a:cubicBezTo>
                  <a:pt x="12442" y="144"/>
                  <a:pt x="12417" y="144"/>
                  <a:pt x="12368" y="144"/>
                </a:cubicBezTo>
                <a:cubicBezTo>
                  <a:pt x="12268" y="144"/>
                  <a:pt x="12194" y="144"/>
                  <a:pt x="12094" y="72"/>
                </a:cubicBezTo>
                <a:cubicBezTo>
                  <a:pt x="11920" y="72"/>
                  <a:pt x="11770" y="72"/>
                  <a:pt x="11596" y="72"/>
                </a:cubicBezTo>
                <a:cubicBezTo>
                  <a:pt x="11522" y="72"/>
                  <a:pt x="11447" y="72"/>
                  <a:pt x="11372" y="72"/>
                </a:cubicBezTo>
                <a:cubicBezTo>
                  <a:pt x="11273" y="72"/>
                  <a:pt x="11198" y="72"/>
                  <a:pt x="11099" y="72"/>
                </a:cubicBezTo>
                <a:cubicBezTo>
                  <a:pt x="10999" y="72"/>
                  <a:pt x="10900" y="72"/>
                  <a:pt x="10825" y="72"/>
                </a:cubicBezTo>
                <a:cubicBezTo>
                  <a:pt x="10750" y="72"/>
                  <a:pt x="10676" y="72"/>
                  <a:pt x="10601" y="144"/>
                </a:cubicBezTo>
                <a:cubicBezTo>
                  <a:pt x="10576" y="144"/>
                  <a:pt x="10526" y="144"/>
                  <a:pt x="10501" y="144"/>
                </a:cubicBezTo>
                <a:cubicBezTo>
                  <a:pt x="10452" y="144"/>
                  <a:pt x="10427" y="144"/>
                  <a:pt x="10377" y="144"/>
                </a:cubicBezTo>
                <a:cubicBezTo>
                  <a:pt x="10302" y="144"/>
                  <a:pt x="10228" y="144"/>
                  <a:pt x="10153" y="144"/>
                </a:cubicBezTo>
                <a:cubicBezTo>
                  <a:pt x="9979" y="144"/>
                  <a:pt x="9829" y="144"/>
                  <a:pt x="9655" y="144"/>
                </a:cubicBezTo>
                <a:cubicBezTo>
                  <a:pt x="9332" y="144"/>
                  <a:pt x="8983" y="72"/>
                  <a:pt x="8660" y="72"/>
                </a:cubicBezTo>
                <a:cubicBezTo>
                  <a:pt x="8486" y="72"/>
                  <a:pt x="8336" y="72"/>
                  <a:pt x="8162" y="72"/>
                </a:cubicBezTo>
                <a:cubicBezTo>
                  <a:pt x="8063" y="72"/>
                  <a:pt x="7988" y="72"/>
                  <a:pt x="7888" y="72"/>
                </a:cubicBezTo>
                <a:cubicBezTo>
                  <a:pt x="7839" y="72"/>
                  <a:pt x="7814" y="72"/>
                  <a:pt x="7764" y="72"/>
                </a:cubicBezTo>
                <a:cubicBezTo>
                  <a:pt x="7714" y="72"/>
                  <a:pt x="7665" y="72"/>
                  <a:pt x="7640" y="72"/>
                </a:cubicBezTo>
                <a:cubicBezTo>
                  <a:pt x="7465" y="144"/>
                  <a:pt x="7316" y="144"/>
                  <a:pt x="7142" y="216"/>
                </a:cubicBezTo>
                <a:cubicBezTo>
                  <a:pt x="6993" y="216"/>
                  <a:pt x="6818" y="288"/>
                  <a:pt x="6669" y="360"/>
                </a:cubicBezTo>
                <a:cubicBezTo>
                  <a:pt x="6570" y="360"/>
                  <a:pt x="6470" y="432"/>
                  <a:pt x="6371" y="432"/>
                </a:cubicBezTo>
                <a:cubicBezTo>
                  <a:pt x="6246" y="432"/>
                  <a:pt x="6147" y="504"/>
                  <a:pt x="6022" y="504"/>
                </a:cubicBezTo>
                <a:cubicBezTo>
                  <a:pt x="5923" y="504"/>
                  <a:pt x="5798" y="576"/>
                  <a:pt x="5699" y="576"/>
                </a:cubicBezTo>
                <a:cubicBezTo>
                  <a:pt x="5599" y="576"/>
                  <a:pt x="5475" y="648"/>
                  <a:pt x="5375" y="648"/>
                </a:cubicBezTo>
                <a:cubicBezTo>
                  <a:pt x="5276" y="648"/>
                  <a:pt x="5176" y="648"/>
                  <a:pt x="5052" y="720"/>
                </a:cubicBezTo>
                <a:cubicBezTo>
                  <a:pt x="5052" y="720"/>
                  <a:pt x="5052" y="720"/>
                  <a:pt x="5052" y="720"/>
                </a:cubicBezTo>
                <a:cubicBezTo>
                  <a:pt x="5052" y="576"/>
                  <a:pt x="5002" y="360"/>
                  <a:pt x="4952" y="360"/>
                </a:cubicBezTo>
                <a:cubicBezTo>
                  <a:pt x="4952" y="360"/>
                  <a:pt x="4952" y="360"/>
                  <a:pt x="4952" y="360"/>
                </a:cubicBezTo>
                <a:cubicBezTo>
                  <a:pt x="4877" y="360"/>
                  <a:pt x="4803" y="360"/>
                  <a:pt x="4753" y="360"/>
                </a:cubicBezTo>
                <a:cubicBezTo>
                  <a:pt x="4703" y="360"/>
                  <a:pt x="4653" y="360"/>
                  <a:pt x="4604" y="360"/>
                </a:cubicBezTo>
                <a:cubicBezTo>
                  <a:pt x="4579" y="360"/>
                  <a:pt x="4554" y="360"/>
                  <a:pt x="4504" y="360"/>
                </a:cubicBezTo>
                <a:cubicBezTo>
                  <a:pt x="4454" y="360"/>
                  <a:pt x="4405" y="360"/>
                  <a:pt x="4380" y="360"/>
                </a:cubicBezTo>
                <a:cubicBezTo>
                  <a:pt x="4330" y="360"/>
                  <a:pt x="4280" y="360"/>
                  <a:pt x="4230" y="360"/>
                </a:cubicBezTo>
                <a:cubicBezTo>
                  <a:pt x="4205" y="360"/>
                  <a:pt x="4156" y="360"/>
                  <a:pt x="4131" y="360"/>
                </a:cubicBezTo>
                <a:cubicBezTo>
                  <a:pt x="4056" y="360"/>
                  <a:pt x="3957" y="432"/>
                  <a:pt x="3882" y="432"/>
                </a:cubicBezTo>
                <a:cubicBezTo>
                  <a:pt x="3857" y="432"/>
                  <a:pt x="3807" y="432"/>
                  <a:pt x="3782" y="432"/>
                </a:cubicBezTo>
                <a:cubicBezTo>
                  <a:pt x="3758" y="432"/>
                  <a:pt x="3708" y="432"/>
                  <a:pt x="3683" y="504"/>
                </a:cubicBezTo>
                <a:cubicBezTo>
                  <a:pt x="3683" y="504"/>
                  <a:pt x="3658" y="504"/>
                  <a:pt x="3658" y="504"/>
                </a:cubicBezTo>
                <a:cubicBezTo>
                  <a:pt x="3658" y="504"/>
                  <a:pt x="3633" y="504"/>
                  <a:pt x="3633" y="504"/>
                </a:cubicBezTo>
                <a:cubicBezTo>
                  <a:pt x="3608" y="432"/>
                  <a:pt x="3583" y="360"/>
                  <a:pt x="3558" y="360"/>
                </a:cubicBezTo>
                <a:cubicBezTo>
                  <a:pt x="3534" y="360"/>
                  <a:pt x="3534" y="360"/>
                  <a:pt x="3509" y="360"/>
                </a:cubicBezTo>
                <a:cubicBezTo>
                  <a:pt x="3484" y="360"/>
                  <a:pt x="3434" y="360"/>
                  <a:pt x="3409" y="432"/>
                </a:cubicBezTo>
                <a:cubicBezTo>
                  <a:pt x="3384" y="432"/>
                  <a:pt x="3384" y="504"/>
                  <a:pt x="3359" y="504"/>
                </a:cubicBezTo>
                <a:cubicBezTo>
                  <a:pt x="3335" y="576"/>
                  <a:pt x="3335" y="576"/>
                  <a:pt x="3310" y="648"/>
                </a:cubicBezTo>
                <a:cubicBezTo>
                  <a:pt x="3310" y="648"/>
                  <a:pt x="3285" y="720"/>
                  <a:pt x="3285" y="720"/>
                </a:cubicBezTo>
                <a:cubicBezTo>
                  <a:pt x="3285" y="792"/>
                  <a:pt x="3260" y="792"/>
                  <a:pt x="3260" y="864"/>
                </a:cubicBezTo>
                <a:cubicBezTo>
                  <a:pt x="3235" y="936"/>
                  <a:pt x="3210" y="1008"/>
                  <a:pt x="3185" y="1152"/>
                </a:cubicBezTo>
                <a:cubicBezTo>
                  <a:pt x="3135" y="1296"/>
                  <a:pt x="3086" y="1512"/>
                  <a:pt x="3036" y="1656"/>
                </a:cubicBezTo>
                <a:cubicBezTo>
                  <a:pt x="3011" y="1728"/>
                  <a:pt x="2986" y="1800"/>
                  <a:pt x="2961" y="1872"/>
                </a:cubicBezTo>
                <a:cubicBezTo>
                  <a:pt x="2936" y="1944"/>
                  <a:pt x="2911" y="2016"/>
                  <a:pt x="2911" y="2088"/>
                </a:cubicBezTo>
                <a:cubicBezTo>
                  <a:pt x="2887" y="2160"/>
                  <a:pt x="2862" y="2232"/>
                  <a:pt x="2837" y="2376"/>
                </a:cubicBezTo>
                <a:cubicBezTo>
                  <a:pt x="2812" y="2448"/>
                  <a:pt x="2812" y="2520"/>
                  <a:pt x="2787" y="2592"/>
                </a:cubicBezTo>
                <a:cubicBezTo>
                  <a:pt x="2762" y="2664"/>
                  <a:pt x="2737" y="2808"/>
                  <a:pt x="2737" y="2952"/>
                </a:cubicBezTo>
                <a:cubicBezTo>
                  <a:pt x="2737" y="3024"/>
                  <a:pt x="2737" y="3096"/>
                  <a:pt x="2737" y="3168"/>
                </a:cubicBezTo>
                <a:cubicBezTo>
                  <a:pt x="2737" y="3168"/>
                  <a:pt x="2737" y="3168"/>
                  <a:pt x="2737" y="3240"/>
                </a:cubicBezTo>
                <a:cubicBezTo>
                  <a:pt x="2737" y="3240"/>
                  <a:pt x="2712" y="3312"/>
                  <a:pt x="2712" y="3312"/>
                </a:cubicBezTo>
                <a:cubicBezTo>
                  <a:pt x="2663" y="3528"/>
                  <a:pt x="2688" y="3744"/>
                  <a:pt x="2737" y="3888"/>
                </a:cubicBezTo>
                <a:cubicBezTo>
                  <a:pt x="2737" y="3960"/>
                  <a:pt x="2737" y="3960"/>
                  <a:pt x="2737" y="4032"/>
                </a:cubicBezTo>
                <a:cubicBezTo>
                  <a:pt x="2737" y="4032"/>
                  <a:pt x="2737" y="4104"/>
                  <a:pt x="2737" y="4104"/>
                </a:cubicBezTo>
                <a:cubicBezTo>
                  <a:pt x="2737" y="4104"/>
                  <a:pt x="2737" y="4104"/>
                  <a:pt x="2712" y="4104"/>
                </a:cubicBezTo>
                <a:cubicBezTo>
                  <a:pt x="2712" y="4104"/>
                  <a:pt x="2712" y="4104"/>
                  <a:pt x="2712" y="4104"/>
                </a:cubicBezTo>
                <a:cubicBezTo>
                  <a:pt x="2712" y="4104"/>
                  <a:pt x="2712" y="4104"/>
                  <a:pt x="2712" y="4104"/>
                </a:cubicBezTo>
                <a:cubicBezTo>
                  <a:pt x="2712" y="4104"/>
                  <a:pt x="2688" y="4104"/>
                  <a:pt x="2688" y="4104"/>
                </a:cubicBezTo>
                <a:cubicBezTo>
                  <a:pt x="2688" y="4104"/>
                  <a:pt x="2663" y="4104"/>
                  <a:pt x="2663" y="4104"/>
                </a:cubicBezTo>
                <a:cubicBezTo>
                  <a:pt x="2638" y="4104"/>
                  <a:pt x="2613" y="4104"/>
                  <a:pt x="2588" y="4104"/>
                </a:cubicBezTo>
                <a:cubicBezTo>
                  <a:pt x="2538" y="4104"/>
                  <a:pt x="2513" y="4104"/>
                  <a:pt x="2464" y="4104"/>
                </a:cubicBezTo>
                <a:cubicBezTo>
                  <a:pt x="2389" y="4104"/>
                  <a:pt x="2289" y="4104"/>
                  <a:pt x="2215" y="4104"/>
                </a:cubicBezTo>
                <a:cubicBezTo>
                  <a:pt x="2140" y="4104"/>
                  <a:pt x="2065" y="4104"/>
                  <a:pt x="1966" y="4104"/>
                </a:cubicBezTo>
                <a:cubicBezTo>
                  <a:pt x="1891" y="4104"/>
                  <a:pt x="1792" y="4104"/>
                  <a:pt x="1717" y="4104"/>
                </a:cubicBezTo>
                <a:cubicBezTo>
                  <a:pt x="1642" y="4104"/>
                  <a:pt x="1593" y="4104"/>
                  <a:pt x="1518" y="4104"/>
                </a:cubicBezTo>
                <a:cubicBezTo>
                  <a:pt x="1443" y="4104"/>
                  <a:pt x="1369" y="4104"/>
                  <a:pt x="1294" y="4104"/>
                </a:cubicBezTo>
                <a:cubicBezTo>
                  <a:pt x="1219" y="4104"/>
                  <a:pt x="1170" y="4104"/>
                  <a:pt x="1095" y="4104"/>
                </a:cubicBezTo>
                <a:cubicBezTo>
                  <a:pt x="1045" y="4104"/>
                  <a:pt x="995" y="4104"/>
                  <a:pt x="946" y="4104"/>
                </a:cubicBezTo>
                <a:cubicBezTo>
                  <a:pt x="921" y="4104"/>
                  <a:pt x="921" y="4104"/>
                  <a:pt x="896" y="4104"/>
                </a:cubicBezTo>
                <a:cubicBezTo>
                  <a:pt x="896" y="4104"/>
                  <a:pt x="896" y="4104"/>
                  <a:pt x="896" y="4104"/>
                </a:cubicBezTo>
                <a:cubicBezTo>
                  <a:pt x="871" y="4104"/>
                  <a:pt x="871" y="4104"/>
                  <a:pt x="846" y="4104"/>
                </a:cubicBezTo>
                <a:cubicBezTo>
                  <a:pt x="821" y="4104"/>
                  <a:pt x="821" y="4104"/>
                  <a:pt x="796" y="4176"/>
                </a:cubicBezTo>
                <a:cubicBezTo>
                  <a:pt x="771" y="4248"/>
                  <a:pt x="747" y="4248"/>
                  <a:pt x="722" y="4392"/>
                </a:cubicBezTo>
                <a:cubicBezTo>
                  <a:pt x="697" y="4464"/>
                  <a:pt x="672" y="4608"/>
                  <a:pt x="647" y="4680"/>
                </a:cubicBezTo>
                <a:cubicBezTo>
                  <a:pt x="647" y="4680"/>
                  <a:pt x="647" y="4752"/>
                  <a:pt x="622" y="4752"/>
                </a:cubicBezTo>
                <a:cubicBezTo>
                  <a:pt x="597" y="4824"/>
                  <a:pt x="572" y="4896"/>
                  <a:pt x="572" y="4968"/>
                </a:cubicBezTo>
                <a:cubicBezTo>
                  <a:pt x="523" y="5112"/>
                  <a:pt x="473" y="5328"/>
                  <a:pt x="423" y="5472"/>
                </a:cubicBezTo>
                <a:cubicBezTo>
                  <a:pt x="398" y="5544"/>
                  <a:pt x="373" y="5688"/>
                  <a:pt x="348" y="5760"/>
                </a:cubicBezTo>
                <a:cubicBezTo>
                  <a:pt x="324" y="5832"/>
                  <a:pt x="299" y="5904"/>
                  <a:pt x="299" y="6048"/>
                </a:cubicBezTo>
                <a:cubicBezTo>
                  <a:pt x="274" y="6192"/>
                  <a:pt x="249" y="6264"/>
                  <a:pt x="224" y="6408"/>
                </a:cubicBezTo>
                <a:cubicBezTo>
                  <a:pt x="224" y="6480"/>
                  <a:pt x="199" y="6552"/>
                  <a:pt x="199" y="6624"/>
                </a:cubicBezTo>
                <a:cubicBezTo>
                  <a:pt x="199" y="6624"/>
                  <a:pt x="199" y="6696"/>
                  <a:pt x="199" y="6696"/>
                </a:cubicBezTo>
                <a:cubicBezTo>
                  <a:pt x="199" y="6768"/>
                  <a:pt x="174" y="6840"/>
                  <a:pt x="174" y="6912"/>
                </a:cubicBezTo>
                <a:cubicBezTo>
                  <a:pt x="174" y="6984"/>
                  <a:pt x="174" y="7056"/>
                  <a:pt x="174" y="7128"/>
                </a:cubicBezTo>
                <a:cubicBezTo>
                  <a:pt x="174" y="7128"/>
                  <a:pt x="174" y="7200"/>
                  <a:pt x="174" y="7200"/>
                </a:cubicBezTo>
                <a:cubicBezTo>
                  <a:pt x="174" y="7272"/>
                  <a:pt x="174" y="7272"/>
                  <a:pt x="174" y="7344"/>
                </a:cubicBezTo>
                <a:cubicBezTo>
                  <a:pt x="174" y="7344"/>
                  <a:pt x="174" y="7344"/>
                  <a:pt x="174" y="7344"/>
                </a:cubicBezTo>
                <a:cubicBezTo>
                  <a:pt x="174" y="7344"/>
                  <a:pt x="149" y="7344"/>
                  <a:pt x="149" y="7416"/>
                </a:cubicBezTo>
                <a:cubicBezTo>
                  <a:pt x="149" y="7416"/>
                  <a:pt x="149" y="7416"/>
                  <a:pt x="149" y="7416"/>
                </a:cubicBezTo>
                <a:cubicBezTo>
                  <a:pt x="149" y="7416"/>
                  <a:pt x="149" y="7416"/>
                  <a:pt x="149" y="7416"/>
                </a:cubicBezTo>
                <a:cubicBezTo>
                  <a:pt x="149" y="7416"/>
                  <a:pt x="149" y="7416"/>
                  <a:pt x="149" y="7416"/>
                </a:cubicBezTo>
                <a:cubicBezTo>
                  <a:pt x="149" y="7416"/>
                  <a:pt x="149" y="7416"/>
                  <a:pt x="149" y="7416"/>
                </a:cubicBezTo>
                <a:cubicBezTo>
                  <a:pt x="149" y="7416"/>
                  <a:pt x="124" y="7488"/>
                  <a:pt x="124" y="7488"/>
                </a:cubicBezTo>
                <a:cubicBezTo>
                  <a:pt x="124" y="7488"/>
                  <a:pt x="124" y="7560"/>
                  <a:pt x="149" y="7560"/>
                </a:cubicBezTo>
                <a:lnTo>
                  <a:pt x="149" y="7560"/>
                </a:lnTo>
                <a:cubicBezTo>
                  <a:pt x="149" y="7560"/>
                  <a:pt x="149" y="7560"/>
                  <a:pt x="149" y="7560"/>
                </a:cubicBezTo>
                <a:cubicBezTo>
                  <a:pt x="149" y="7560"/>
                  <a:pt x="149" y="7560"/>
                  <a:pt x="149" y="7560"/>
                </a:cubicBezTo>
                <a:cubicBezTo>
                  <a:pt x="149" y="7560"/>
                  <a:pt x="149" y="7560"/>
                  <a:pt x="149" y="7488"/>
                </a:cubicBezTo>
                <a:cubicBezTo>
                  <a:pt x="149" y="7488"/>
                  <a:pt x="149" y="7488"/>
                  <a:pt x="149" y="7488"/>
                </a:cubicBezTo>
                <a:cubicBezTo>
                  <a:pt x="149" y="7632"/>
                  <a:pt x="174" y="7704"/>
                  <a:pt x="174" y="7848"/>
                </a:cubicBezTo>
                <a:cubicBezTo>
                  <a:pt x="174" y="8136"/>
                  <a:pt x="174" y="8424"/>
                  <a:pt x="199" y="8640"/>
                </a:cubicBezTo>
                <a:cubicBezTo>
                  <a:pt x="199" y="8712"/>
                  <a:pt x="199" y="8784"/>
                  <a:pt x="224" y="8856"/>
                </a:cubicBezTo>
                <a:cubicBezTo>
                  <a:pt x="224" y="8928"/>
                  <a:pt x="224" y="9000"/>
                  <a:pt x="224" y="9072"/>
                </a:cubicBezTo>
                <a:cubicBezTo>
                  <a:pt x="224" y="9144"/>
                  <a:pt x="224" y="9288"/>
                  <a:pt x="224" y="9360"/>
                </a:cubicBezTo>
                <a:cubicBezTo>
                  <a:pt x="224" y="9432"/>
                  <a:pt x="224" y="9504"/>
                  <a:pt x="224" y="9504"/>
                </a:cubicBezTo>
                <a:cubicBezTo>
                  <a:pt x="224" y="9648"/>
                  <a:pt x="249" y="9720"/>
                  <a:pt x="249" y="9864"/>
                </a:cubicBezTo>
                <a:cubicBezTo>
                  <a:pt x="249" y="9936"/>
                  <a:pt x="249" y="10008"/>
                  <a:pt x="274" y="10080"/>
                </a:cubicBezTo>
                <a:cubicBezTo>
                  <a:pt x="274" y="10152"/>
                  <a:pt x="299" y="10296"/>
                  <a:pt x="299" y="10368"/>
                </a:cubicBezTo>
                <a:cubicBezTo>
                  <a:pt x="323" y="10728"/>
                  <a:pt x="373" y="11088"/>
                  <a:pt x="423" y="11376"/>
                </a:cubicBezTo>
                <a:cubicBezTo>
                  <a:pt x="448" y="11592"/>
                  <a:pt x="473" y="11736"/>
                  <a:pt x="473" y="11952"/>
                </a:cubicBezTo>
                <a:cubicBezTo>
                  <a:pt x="498" y="12096"/>
                  <a:pt x="498" y="12312"/>
                  <a:pt x="523" y="12456"/>
                </a:cubicBezTo>
                <a:cubicBezTo>
                  <a:pt x="547" y="12744"/>
                  <a:pt x="572" y="13032"/>
                  <a:pt x="622" y="13248"/>
                </a:cubicBezTo>
                <a:cubicBezTo>
                  <a:pt x="622" y="13320"/>
                  <a:pt x="647" y="13464"/>
                  <a:pt x="647" y="13536"/>
                </a:cubicBezTo>
                <a:cubicBezTo>
                  <a:pt x="647" y="13608"/>
                  <a:pt x="672" y="13608"/>
                  <a:pt x="672" y="13680"/>
                </a:cubicBezTo>
                <a:cubicBezTo>
                  <a:pt x="672" y="13680"/>
                  <a:pt x="672" y="13680"/>
                  <a:pt x="672" y="13680"/>
                </a:cubicBezTo>
                <a:cubicBezTo>
                  <a:pt x="647" y="13752"/>
                  <a:pt x="622" y="13824"/>
                  <a:pt x="622" y="13968"/>
                </a:cubicBezTo>
                <a:cubicBezTo>
                  <a:pt x="622" y="13968"/>
                  <a:pt x="622" y="13968"/>
                  <a:pt x="622" y="14040"/>
                </a:cubicBezTo>
                <a:cubicBezTo>
                  <a:pt x="622" y="14112"/>
                  <a:pt x="597" y="14112"/>
                  <a:pt x="597" y="14184"/>
                </a:cubicBezTo>
                <a:cubicBezTo>
                  <a:pt x="572" y="14256"/>
                  <a:pt x="572" y="14328"/>
                  <a:pt x="547" y="14400"/>
                </a:cubicBezTo>
                <a:cubicBezTo>
                  <a:pt x="523" y="14544"/>
                  <a:pt x="498" y="14688"/>
                  <a:pt x="498" y="14832"/>
                </a:cubicBezTo>
                <a:cubicBezTo>
                  <a:pt x="448" y="15120"/>
                  <a:pt x="423" y="15408"/>
                  <a:pt x="373" y="15696"/>
                </a:cubicBezTo>
                <a:cubicBezTo>
                  <a:pt x="348" y="15912"/>
                  <a:pt x="324" y="16056"/>
                  <a:pt x="299" y="16272"/>
                </a:cubicBezTo>
                <a:cubicBezTo>
                  <a:pt x="299" y="16344"/>
                  <a:pt x="299" y="16344"/>
                  <a:pt x="274" y="16416"/>
                </a:cubicBezTo>
                <a:cubicBezTo>
                  <a:pt x="249" y="16632"/>
                  <a:pt x="199" y="16848"/>
                  <a:pt x="174" y="17064"/>
                </a:cubicBezTo>
                <a:cubicBezTo>
                  <a:pt x="149" y="17280"/>
                  <a:pt x="124" y="17424"/>
                  <a:pt x="100" y="17640"/>
                </a:cubicBezTo>
                <a:cubicBezTo>
                  <a:pt x="100" y="17712"/>
                  <a:pt x="75" y="17784"/>
                  <a:pt x="75" y="17856"/>
                </a:cubicBezTo>
                <a:cubicBezTo>
                  <a:pt x="75" y="17928"/>
                  <a:pt x="50" y="18072"/>
                  <a:pt x="50" y="18144"/>
                </a:cubicBezTo>
                <a:cubicBezTo>
                  <a:pt x="50" y="18288"/>
                  <a:pt x="25" y="18360"/>
                  <a:pt x="25" y="18504"/>
                </a:cubicBezTo>
                <a:cubicBezTo>
                  <a:pt x="0" y="18648"/>
                  <a:pt x="0" y="18792"/>
                  <a:pt x="0" y="18936"/>
                </a:cubicBezTo>
                <a:cubicBezTo>
                  <a:pt x="0" y="19008"/>
                  <a:pt x="0" y="19152"/>
                  <a:pt x="0" y="19224"/>
                </a:cubicBezTo>
                <a:cubicBezTo>
                  <a:pt x="0" y="19296"/>
                  <a:pt x="0" y="19368"/>
                  <a:pt x="0" y="19440"/>
                </a:cubicBezTo>
                <a:cubicBezTo>
                  <a:pt x="0" y="19512"/>
                  <a:pt x="0" y="19584"/>
                  <a:pt x="0" y="19656"/>
                </a:cubicBezTo>
                <a:cubicBezTo>
                  <a:pt x="0" y="19728"/>
                  <a:pt x="0" y="19800"/>
                  <a:pt x="0" y="19872"/>
                </a:cubicBezTo>
                <a:cubicBezTo>
                  <a:pt x="0" y="19944"/>
                  <a:pt x="0" y="19944"/>
                  <a:pt x="0" y="20016"/>
                </a:cubicBezTo>
                <a:cubicBezTo>
                  <a:pt x="0" y="20088"/>
                  <a:pt x="25" y="20232"/>
                  <a:pt x="25" y="20304"/>
                </a:cubicBezTo>
                <a:cubicBezTo>
                  <a:pt x="25" y="20304"/>
                  <a:pt x="25" y="20304"/>
                  <a:pt x="25" y="20376"/>
                </a:cubicBezTo>
                <a:cubicBezTo>
                  <a:pt x="25" y="20448"/>
                  <a:pt x="0" y="20520"/>
                  <a:pt x="0" y="20592"/>
                </a:cubicBezTo>
                <a:cubicBezTo>
                  <a:pt x="0" y="20736"/>
                  <a:pt x="0" y="20808"/>
                  <a:pt x="25" y="20952"/>
                </a:cubicBezTo>
                <a:cubicBezTo>
                  <a:pt x="25" y="21024"/>
                  <a:pt x="50" y="21024"/>
                  <a:pt x="50" y="21096"/>
                </a:cubicBezTo>
                <a:cubicBezTo>
                  <a:pt x="75" y="21168"/>
                  <a:pt x="75" y="21168"/>
                  <a:pt x="100" y="21240"/>
                </a:cubicBezTo>
                <a:cubicBezTo>
                  <a:pt x="124" y="21312"/>
                  <a:pt x="124" y="21312"/>
                  <a:pt x="149" y="21312"/>
                </a:cubicBezTo>
                <a:cubicBezTo>
                  <a:pt x="174" y="21312"/>
                  <a:pt x="199" y="21384"/>
                  <a:pt x="199" y="21384"/>
                </a:cubicBezTo>
                <a:cubicBezTo>
                  <a:pt x="224" y="21384"/>
                  <a:pt x="249" y="21384"/>
                  <a:pt x="274" y="21456"/>
                </a:cubicBezTo>
                <a:cubicBezTo>
                  <a:pt x="299" y="21456"/>
                  <a:pt x="348" y="21456"/>
                  <a:pt x="398" y="21528"/>
                </a:cubicBezTo>
                <a:cubicBezTo>
                  <a:pt x="398" y="21528"/>
                  <a:pt x="423" y="21528"/>
                  <a:pt x="423" y="21528"/>
                </a:cubicBezTo>
                <a:cubicBezTo>
                  <a:pt x="448" y="21528"/>
                  <a:pt x="473" y="21528"/>
                  <a:pt x="498" y="21528"/>
                </a:cubicBezTo>
                <a:cubicBezTo>
                  <a:pt x="523" y="21528"/>
                  <a:pt x="523" y="21528"/>
                  <a:pt x="547" y="21456"/>
                </a:cubicBezTo>
                <a:cubicBezTo>
                  <a:pt x="547" y="21456"/>
                  <a:pt x="572" y="21384"/>
                  <a:pt x="572" y="21384"/>
                </a:cubicBezTo>
                <a:cubicBezTo>
                  <a:pt x="572" y="21384"/>
                  <a:pt x="597" y="21384"/>
                  <a:pt x="597" y="21384"/>
                </a:cubicBezTo>
                <a:cubicBezTo>
                  <a:pt x="597" y="21384"/>
                  <a:pt x="622" y="21384"/>
                  <a:pt x="622" y="21384"/>
                </a:cubicBezTo>
                <a:cubicBezTo>
                  <a:pt x="622" y="21384"/>
                  <a:pt x="647" y="21312"/>
                  <a:pt x="647" y="21240"/>
                </a:cubicBezTo>
                <a:cubicBezTo>
                  <a:pt x="647" y="21240"/>
                  <a:pt x="647" y="21240"/>
                  <a:pt x="647" y="21240"/>
                </a:cubicBezTo>
                <a:cubicBezTo>
                  <a:pt x="746" y="21240"/>
                  <a:pt x="871" y="21312"/>
                  <a:pt x="970" y="21312"/>
                </a:cubicBezTo>
                <a:cubicBezTo>
                  <a:pt x="1070" y="21312"/>
                  <a:pt x="1170" y="21384"/>
                  <a:pt x="1269" y="21384"/>
                </a:cubicBezTo>
                <a:cubicBezTo>
                  <a:pt x="1369" y="21384"/>
                  <a:pt x="1493" y="21456"/>
                  <a:pt x="1593" y="21456"/>
                </a:cubicBezTo>
                <a:cubicBezTo>
                  <a:pt x="1692" y="21456"/>
                  <a:pt x="1817" y="21528"/>
                  <a:pt x="1916" y="21528"/>
                </a:cubicBezTo>
                <a:cubicBezTo>
                  <a:pt x="2016" y="21528"/>
                  <a:pt x="2140" y="21528"/>
                  <a:pt x="2240" y="21600"/>
                </a:cubicBezTo>
                <a:cubicBezTo>
                  <a:pt x="2289" y="21600"/>
                  <a:pt x="2339" y="21600"/>
                  <a:pt x="2389" y="21600"/>
                </a:cubicBezTo>
                <a:cubicBezTo>
                  <a:pt x="2439" y="21600"/>
                  <a:pt x="2488" y="21600"/>
                  <a:pt x="2538" y="21600"/>
                </a:cubicBezTo>
                <a:cubicBezTo>
                  <a:pt x="2663" y="21600"/>
                  <a:pt x="2787" y="21600"/>
                  <a:pt x="2911" y="21600"/>
                </a:cubicBezTo>
                <a:cubicBezTo>
                  <a:pt x="2986" y="21600"/>
                  <a:pt x="3086" y="21528"/>
                  <a:pt x="3160" y="21528"/>
                </a:cubicBezTo>
                <a:cubicBezTo>
                  <a:pt x="3310" y="21528"/>
                  <a:pt x="3484" y="21528"/>
                  <a:pt x="3633" y="21528"/>
                </a:cubicBezTo>
                <a:cubicBezTo>
                  <a:pt x="3733" y="21528"/>
                  <a:pt x="3807" y="21528"/>
                  <a:pt x="3907" y="21528"/>
                </a:cubicBezTo>
                <a:cubicBezTo>
                  <a:pt x="3932" y="21528"/>
                  <a:pt x="3982" y="21528"/>
                  <a:pt x="4006" y="21456"/>
                </a:cubicBezTo>
                <a:cubicBezTo>
                  <a:pt x="4006" y="21456"/>
                  <a:pt x="4031" y="21456"/>
                  <a:pt x="4031" y="21456"/>
                </a:cubicBezTo>
                <a:cubicBezTo>
                  <a:pt x="4081" y="21456"/>
                  <a:pt x="4106" y="21456"/>
                  <a:pt x="4156" y="21384"/>
                </a:cubicBezTo>
                <a:cubicBezTo>
                  <a:pt x="4156" y="21384"/>
                  <a:pt x="4181" y="21384"/>
                  <a:pt x="4181" y="21312"/>
                </a:cubicBezTo>
                <a:cubicBezTo>
                  <a:pt x="4181" y="21312"/>
                  <a:pt x="4181" y="21312"/>
                  <a:pt x="4181" y="21312"/>
                </a:cubicBezTo>
                <a:cubicBezTo>
                  <a:pt x="4181" y="21312"/>
                  <a:pt x="4181" y="21312"/>
                  <a:pt x="4205" y="21312"/>
                </a:cubicBezTo>
                <a:cubicBezTo>
                  <a:pt x="4230" y="21240"/>
                  <a:pt x="4255" y="21168"/>
                  <a:pt x="4280" y="21024"/>
                </a:cubicBezTo>
                <a:cubicBezTo>
                  <a:pt x="4305" y="20952"/>
                  <a:pt x="4305" y="20808"/>
                  <a:pt x="4305" y="20736"/>
                </a:cubicBezTo>
                <a:cubicBezTo>
                  <a:pt x="4305" y="20664"/>
                  <a:pt x="4305" y="20592"/>
                  <a:pt x="4305" y="20520"/>
                </a:cubicBezTo>
                <a:cubicBezTo>
                  <a:pt x="4305" y="20376"/>
                  <a:pt x="4305" y="20160"/>
                  <a:pt x="4305" y="20016"/>
                </a:cubicBezTo>
                <a:cubicBezTo>
                  <a:pt x="4305" y="19728"/>
                  <a:pt x="4305" y="19440"/>
                  <a:pt x="4305" y="19152"/>
                </a:cubicBezTo>
                <a:cubicBezTo>
                  <a:pt x="4305" y="18792"/>
                  <a:pt x="4305" y="18504"/>
                  <a:pt x="4305" y="18144"/>
                </a:cubicBezTo>
                <a:cubicBezTo>
                  <a:pt x="4305" y="18000"/>
                  <a:pt x="4305" y="17856"/>
                  <a:pt x="4305" y="17712"/>
                </a:cubicBezTo>
                <a:cubicBezTo>
                  <a:pt x="4305" y="17568"/>
                  <a:pt x="4305" y="17496"/>
                  <a:pt x="4305" y="17352"/>
                </a:cubicBezTo>
                <a:cubicBezTo>
                  <a:pt x="4305" y="17280"/>
                  <a:pt x="4280" y="17208"/>
                  <a:pt x="4280" y="17136"/>
                </a:cubicBezTo>
                <a:cubicBezTo>
                  <a:pt x="4280" y="17064"/>
                  <a:pt x="4255" y="16992"/>
                  <a:pt x="4230" y="16920"/>
                </a:cubicBezTo>
                <a:cubicBezTo>
                  <a:pt x="4230" y="16920"/>
                  <a:pt x="4230" y="16920"/>
                  <a:pt x="4205" y="16848"/>
                </a:cubicBezTo>
                <a:cubicBezTo>
                  <a:pt x="4205" y="16848"/>
                  <a:pt x="4205" y="16848"/>
                  <a:pt x="4205" y="16776"/>
                </a:cubicBezTo>
                <a:cubicBezTo>
                  <a:pt x="4305" y="16776"/>
                  <a:pt x="4405" y="16776"/>
                  <a:pt x="4504" y="16776"/>
                </a:cubicBezTo>
                <a:cubicBezTo>
                  <a:pt x="4653" y="16776"/>
                  <a:pt x="4828" y="16776"/>
                  <a:pt x="4977" y="16776"/>
                </a:cubicBezTo>
                <a:cubicBezTo>
                  <a:pt x="5126" y="16776"/>
                  <a:pt x="5300" y="16848"/>
                  <a:pt x="5450" y="16848"/>
                </a:cubicBezTo>
                <a:cubicBezTo>
                  <a:pt x="5599" y="16848"/>
                  <a:pt x="5773" y="16848"/>
                  <a:pt x="5923" y="16848"/>
                </a:cubicBezTo>
                <a:cubicBezTo>
                  <a:pt x="6072" y="16848"/>
                  <a:pt x="6246" y="16776"/>
                  <a:pt x="6395" y="16776"/>
                </a:cubicBezTo>
                <a:cubicBezTo>
                  <a:pt x="6520" y="16776"/>
                  <a:pt x="6644" y="16704"/>
                  <a:pt x="6769" y="16704"/>
                </a:cubicBezTo>
                <a:cubicBezTo>
                  <a:pt x="6943" y="16704"/>
                  <a:pt x="7092" y="16704"/>
                  <a:pt x="7266" y="16632"/>
                </a:cubicBezTo>
                <a:cubicBezTo>
                  <a:pt x="7366" y="16632"/>
                  <a:pt x="7441" y="16632"/>
                  <a:pt x="7540" y="16560"/>
                </a:cubicBezTo>
                <a:cubicBezTo>
                  <a:pt x="7615" y="16560"/>
                  <a:pt x="7664" y="16560"/>
                  <a:pt x="7739" y="16560"/>
                </a:cubicBezTo>
                <a:cubicBezTo>
                  <a:pt x="7814" y="16560"/>
                  <a:pt x="7888" y="16560"/>
                  <a:pt x="7963" y="16560"/>
                </a:cubicBezTo>
                <a:cubicBezTo>
                  <a:pt x="8038" y="16560"/>
                  <a:pt x="8137" y="16560"/>
                  <a:pt x="8212" y="16560"/>
                </a:cubicBezTo>
                <a:cubicBezTo>
                  <a:pt x="8386" y="16560"/>
                  <a:pt x="8560" y="16560"/>
                  <a:pt x="8735" y="16560"/>
                </a:cubicBezTo>
                <a:cubicBezTo>
                  <a:pt x="8884" y="16560"/>
                  <a:pt x="9058" y="16560"/>
                  <a:pt x="9207" y="16560"/>
                </a:cubicBezTo>
                <a:cubicBezTo>
                  <a:pt x="9357" y="16560"/>
                  <a:pt x="9506" y="16560"/>
                  <a:pt x="9655" y="16560"/>
                </a:cubicBezTo>
                <a:cubicBezTo>
                  <a:pt x="9780" y="16560"/>
                  <a:pt x="9879" y="16560"/>
                  <a:pt x="10004" y="16488"/>
                </a:cubicBezTo>
                <a:cubicBezTo>
                  <a:pt x="10103" y="16488"/>
                  <a:pt x="10203" y="16416"/>
                  <a:pt x="10327" y="16416"/>
                </a:cubicBezTo>
                <a:cubicBezTo>
                  <a:pt x="10501" y="16344"/>
                  <a:pt x="10676" y="16344"/>
                  <a:pt x="10850" y="16344"/>
                </a:cubicBezTo>
                <a:cubicBezTo>
                  <a:pt x="10924" y="16344"/>
                  <a:pt x="10999" y="16344"/>
                  <a:pt x="11099" y="16344"/>
                </a:cubicBezTo>
                <a:cubicBezTo>
                  <a:pt x="11173" y="16344"/>
                  <a:pt x="11273" y="16344"/>
                  <a:pt x="11347" y="16344"/>
                </a:cubicBezTo>
                <a:cubicBezTo>
                  <a:pt x="11372" y="16344"/>
                  <a:pt x="11397" y="16344"/>
                  <a:pt x="11422" y="16344"/>
                </a:cubicBezTo>
                <a:cubicBezTo>
                  <a:pt x="11447" y="16344"/>
                  <a:pt x="11472" y="16344"/>
                  <a:pt x="11497" y="16344"/>
                </a:cubicBezTo>
                <a:cubicBezTo>
                  <a:pt x="11571" y="16344"/>
                  <a:pt x="11646" y="16344"/>
                  <a:pt x="11721" y="16344"/>
                </a:cubicBezTo>
                <a:cubicBezTo>
                  <a:pt x="11795" y="16344"/>
                  <a:pt x="11895" y="16344"/>
                  <a:pt x="11970" y="16344"/>
                </a:cubicBezTo>
                <a:cubicBezTo>
                  <a:pt x="12069" y="16344"/>
                  <a:pt x="12144" y="16344"/>
                  <a:pt x="12243" y="16344"/>
                </a:cubicBezTo>
                <a:cubicBezTo>
                  <a:pt x="12343" y="16344"/>
                  <a:pt x="12418" y="16344"/>
                  <a:pt x="12517" y="16344"/>
                </a:cubicBezTo>
                <a:cubicBezTo>
                  <a:pt x="12592" y="16344"/>
                  <a:pt x="12666" y="16344"/>
                  <a:pt x="12741" y="16344"/>
                </a:cubicBezTo>
                <a:cubicBezTo>
                  <a:pt x="12741" y="16344"/>
                  <a:pt x="12766" y="16344"/>
                  <a:pt x="12766" y="16344"/>
                </a:cubicBezTo>
                <a:cubicBezTo>
                  <a:pt x="13089" y="16344"/>
                  <a:pt x="13413" y="16344"/>
                  <a:pt x="13736" y="16344"/>
                </a:cubicBezTo>
                <a:cubicBezTo>
                  <a:pt x="13911" y="16344"/>
                  <a:pt x="14085" y="16344"/>
                  <a:pt x="14259" y="16344"/>
                </a:cubicBezTo>
                <a:cubicBezTo>
                  <a:pt x="14433" y="16344"/>
                  <a:pt x="14582" y="16344"/>
                  <a:pt x="14757" y="16272"/>
                </a:cubicBezTo>
                <a:cubicBezTo>
                  <a:pt x="14931" y="16272"/>
                  <a:pt x="15130" y="16200"/>
                  <a:pt x="15304" y="16128"/>
                </a:cubicBezTo>
                <a:cubicBezTo>
                  <a:pt x="15329" y="16128"/>
                  <a:pt x="15379" y="16128"/>
                  <a:pt x="15404" y="16128"/>
                </a:cubicBezTo>
                <a:cubicBezTo>
                  <a:pt x="15503" y="16128"/>
                  <a:pt x="15603" y="16056"/>
                  <a:pt x="15702" y="16056"/>
                </a:cubicBezTo>
                <a:cubicBezTo>
                  <a:pt x="15802" y="16056"/>
                  <a:pt x="15901" y="16056"/>
                  <a:pt x="16001" y="15984"/>
                </a:cubicBezTo>
                <a:cubicBezTo>
                  <a:pt x="16026" y="15984"/>
                  <a:pt x="16051" y="15984"/>
                  <a:pt x="16076" y="15984"/>
                </a:cubicBezTo>
                <a:cubicBezTo>
                  <a:pt x="16076" y="15984"/>
                  <a:pt x="16076" y="16056"/>
                  <a:pt x="16076" y="16056"/>
                </a:cubicBezTo>
                <a:cubicBezTo>
                  <a:pt x="16051" y="16128"/>
                  <a:pt x="16051" y="16200"/>
                  <a:pt x="16051" y="16272"/>
                </a:cubicBezTo>
                <a:cubicBezTo>
                  <a:pt x="16051" y="16416"/>
                  <a:pt x="16051" y="16488"/>
                  <a:pt x="16051" y="16632"/>
                </a:cubicBezTo>
                <a:cubicBezTo>
                  <a:pt x="16051" y="16776"/>
                  <a:pt x="16051" y="16848"/>
                  <a:pt x="16051" y="16992"/>
                </a:cubicBezTo>
                <a:cubicBezTo>
                  <a:pt x="16051" y="17208"/>
                  <a:pt x="16051" y="17496"/>
                  <a:pt x="16076" y="17712"/>
                </a:cubicBezTo>
                <a:cubicBezTo>
                  <a:pt x="16076" y="18072"/>
                  <a:pt x="16076" y="18360"/>
                  <a:pt x="16076" y="18720"/>
                </a:cubicBezTo>
                <a:cubicBezTo>
                  <a:pt x="16076" y="18936"/>
                  <a:pt x="16076" y="19080"/>
                  <a:pt x="16076" y="19296"/>
                </a:cubicBezTo>
                <a:cubicBezTo>
                  <a:pt x="16076" y="19368"/>
                  <a:pt x="16076" y="19440"/>
                  <a:pt x="16076" y="19512"/>
                </a:cubicBezTo>
                <a:cubicBezTo>
                  <a:pt x="16076" y="19656"/>
                  <a:pt x="16076" y="19728"/>
                  <a:pt x="16076" y="19872"/>
                </a:cubicBezTo>
                <a:cubicBezTo>
                  <a:pt x="16076" y="19944"/>
                  <a:pt x="16076" y="20016"/>
                  <a:pt x="16100" y="20088"/>
                </a:cubicBezTo>
                <a:cubicBezTo>
                  <a:pt x="16125" y="20232"/>
                  <a:pt x="16150" y="20304"/>
                  <a:pt x="16175" y="20376"/>
                </a:cubicBezTo>
                <a:cubicBezTo>
                  <a:pt x="16200" y="20376"/>
                  <a:pt x="16225" y="20448"/>
                  <a:pt x="16225" y="20448"/>
                </a:cubicBezTo>
                <a:cubicBezTo>
                  <a:pt x="16275" y="20520"/>
                  <a:pt x="16349" y="20520"/>
                  <a:pt x="16399" y="20448"/>
                </a:cubicBezTo>
                <a:cubicBezTo>
                  <a:pt x="16449" y="20376"/>
                  <a:pt x="16499" y="20232"/>
                  <a:pt x="16523" y="20088"/>
                </a:cubicBezTo>
                <a:cubicBezTo>
                  <a:pt x="16523" y="20088"/>
                  <a:pt x="16548" y="20088"/>
                  <a:pt x="16548" y="20088"/>
                </a:cubicBezTo>
                <a:cubicBezTo>
                  <a:pt x="16573" y="20088"/>
                  <a:pt x="16573" y="20088"/>
                  <a:pt x="16598" y="20088"/>
                </a:cubicBezTo>
                <a:cubicBezTo>
                  <a:pt x="16598" y="20088"/>
                  <a:pt x="16623" y="20088"/>
                  <a:pt x="16623" y="20088"/>
                </a:cubicBezTo>
                <a:cubicBezTo>
                  <a:pt x="16623" y="20088"/>
                  <a:pt x="16648" y="20088"/>
                  <a:pt x="16648" y="20088"/>
                </a:cubicBezTo>
                <a:cubicBezTo>
                  <a:pt x="16648" y="20088"/>
                  <a:pt x="16673" y="20088"/>
                  <a:pt x="16673" y="20088"/>
                </a:cubicBezTo>
                <a:cubicBezTo>
                  <a:pt x="16698" y="20088"/>
                  <a:pt x="16698" y="20088"/>
                  <a:pt x="16722" y="20088"/>
                </a:cubicBezTo>
                <a:cubicBezTo>
                  <a:pt x="16747" y="20088"/>
                  <a:pt x="16772" y="20088"/>
                  <a:pt x="16797" y="20088"/>
                </a:cubicBezTo>
                <a:cubicBezTo>
                  <a:pt x="16822" y="20088"/>
                  <a:pt x="16872" y="20088"/>
                  <a:pt x="16897" y="20160"/>
                </a:cubicBezTo>
                <a:cubicBezTo>
                  <a:pt x="16971" y="20160"/>
                  <a:pt x="17021" y="20232"/>
                  <a:pt x="17096" y="20232"/>
                </a:cubicBezTo>
                <a:cubicBezTo>
                  <a:pt x="17170" y="20232"/>
                  <a:pt x="17245" y="20232"/>
                  <a:pt x="17320" y="20304"/>
                </a:cubicBezTo>
                <a:cubicBezTo>
                  <a:pt x="17593" y="20376"/>
                  <a:pt x="17867" y="20304"/>
                  <a:pt x="18116" y="20376"/>
                </a:cubicBezTo>
                <a:cubicBezTo>
                  <a:pt x="18240" y="20376"/>
                  <a:pt x="18390" y="20376"/>
                  <a:pt x="18514" y="20376"/>
                </a:cubicBezTo>
                <a:cubicBezTo>
                  <a:pt x="18639" y="20376"/>
                  <a:pt x="18788" y="20376"/>
                  <a:pt x="18912" y="20376"/>
                </a:cubicBezTo>
                <a:cubicBezTo>
                  <a:pt x="19062" y="20376"/>
                  <a:pt x="19211" y="20376"/>
                  <a:pt x="19335" y="20304"/>
                </a:cubicBezTo>
                <a:cubicBezTo>
                  <a:pt x="19485" y="20304"/>
                  <a:pt x="19609" y="20232"/>
                  <a:pt x="19758" y="20160"/>
                </a:cubicBezTo>
                <a:cubicBezTo>
                  <a:pt x="19808" y="20160"/>
                  <a:pt x="19883" y="20088"/>
                  <a:pt x="19933" y="20088"/>
                </a:cubicBezTo>
                <a:cubicBezTo>
                  <a:pt x="19982" y="20088"/>
                  <a:pt x="20057" y="20088"/>
                  <a:pt x="20107" y="20016"/>
                </a:cubicBezTo>
                <a:cubicBezTo>
                  <a:pt x="20157" y="20016"/>
                  <a:pt x="20231" y="20016"/>
                  <a:pt x="20281" y="19944"/>
                </a:cubicBezTo>
                <a:cubicBezTo>
                  <a:pt x="20331" y="19944"/>
                  <a:pt x="20405" y="19872"/>
                  <a:pt x="20455" y="19800"/>
                </a:cubicBezTo>
                <a:cubicBezTo>
                  <a:pt x="20480" y="19728"/>
                  <a:pt x="20505" y="19728"/>
                  <a:pt x="20530" y="19656"/>
                </a:cubicBezTo>
                <a:cubicBezTo>
                  <a:pt x="20555" y="19584"/>
                  <a:pt x="20580" y="19584"/>
                  <a:pt x="20580" y="19512"/>
                </a:cubicBezTo>
                <a:cubicBezTo>
                  <a:pt x="20604" y="19440"/>
                  <a:pt x="20604" y="19296"/>
                  <a:pt x="20629" y="19224"/>
                </a:cubicBezTo>
                <a:cubicBezTo>
                  <a:pt x="20629" y="19224"/>
                  <a:pt x="20629" y="19152"/>
                  <a:pt x="20629" y="19152"/>
                </a:cubicBezTo>
                <a:cubicBezTo>
                  <a:pt x="20629" y="19152"/>
                  <a:pt x="20629" y="19152"/>
                  <a:pt x="20629" y="19152"/>
                </a:cubicBezTo>
                <a:cubicBezTo>
                  <a:pt x="20654" y="19080"/>
                  <a:pt x="20679" y="19008"/>
                  <a:pt x="20729" y="18864"/>
                </a:cubicBezTo>
                <a:cubicBezTo>
                  <a:pt x="20804" y="18720"/>
                  <a:pt x="20853" y="18504"/>
                  <a:pt x="20928" y="18360"/>
                </a:cubicBezTo>
                <a:cubicBezTo>
                  <a:pt x="20978" y="18216"/>
                  <a:pt x="21052" y="18072"/>
                  <a:pt x="21102" y="17856"/>
                </a:cubicBezTo>
                <a:cubicBezTo>
                  <a:pt x="21127" y="17784"/>
                  <a:pt x="21152" y="17712"/>
                  <a:pt x="21177" y="17640"/>
                </a:cubicBezTo>
                <a:cubicBezTo>
                  <a:pt x="21177" y="17640"/>
                  <a:pt x="21177" y="17640"/>
                  <a:pt x="21177" y="17640"/>
                </a:cubicBezTo>
                <a:cubicBezTo>
                  <a:pt x="21202" y="17568"/>
                  <a:pt x="21227" y="17568"/>
                  <a:pt x="21251" y="17496"/>
                </a:cubicBezTo>
                <a:cubicBezTo>
                  <a:pt x="21251" y="17496"/>
                  <a:pt x="21276" y="17496"/>
                  <a:pt x="21276" y="17496"/>
                </a:cubicBezTo>
                <a:cubicBezTo>
                  <a:pt x="21376" y="17496"/>
                  <a:pt x="21475" y="17280"/>
                  <a:pt x="21500" y="16992"/>
                </a:cubicBezTo>
                <a:cubicBezTo>
                  <a:pt x="21600" y="16488"/>
                  <a:pt x="21575" y="16272"/>
                  <a:pt x="21550" y="16056"/>
                </a:cubicBezTo>
                <a:close/>
                <a:moveTo>
                  <a:pt x="20455" y="7272"/>
                </a:moveTo>
                <a:cubicBezTo>
                  <a:pt x="20455" y="7272"/>
                  <a:pt x="20455" y="7200"/>
                  <a:pt x="20480" y="7200"/>
                </a:cubicBezTo>
                <a:cubicBezTo>
                  <a:pt x="20505" y="7056"/>
                  <a:pt x="20555" y="6984"/>
                  <a:pt x="20580" y="6840"/>
                </a:cubicBezTo>
                <a:cubicBezTo>
                  <a:pt x="20605" y="6768"/>
                  <a:pt x="20629" y="6696"/>
                  <a:pt x="20629" y="6624"/>
                </a:cubicBezTo>
                <a:cubicBezTo>
                  <a:pt x="20629" y="6624"/>
                  <a:pt x="20629" y="6696"/>
                  <a:pt x="20629" y="6696"/>
                </a:cubicBezTo>
                <a:cubicBezTo>
                  <a:pt x="20605" y="7056"/>
                  <a:pt x="20580" y="7344"/>
                  <a:pt x="20555" y="7704"/>
                </a:cubicBezTo>
                <a:cubicBezTo>
                  <a:pt x="20555" y="7704"/>
                  <a:pt x="20555" y="7704"/>
                  <a:pt x="20555" y="7704"/>
                </a:cubicBezTo>
                <a:cubicBezTo>
                  <a:pt x="20555" y="7704"/>
                  <a:pt x="20530" y="7704"/>
                  <a:pt x="20530" y="7704"/>
                </a:cubicBezTo>
                <a:cubicBezTo>
                  <a:pt x="20530" y="7704"/>
                  <a:pt x="20530" y="7704"/>
                  <a:pt x="20505" y="7704"/>
                </a:cubicBezTo>
                <a:cubicBezTo>
                  <a:pt x="20505" y="7704"/>
                  <a:pt x="20480" y="7704"/>
                  <a:pt x="20480" y="7776"/>
                </a:cubicBezTo>
                <a:cubicBezTo>
                  <a:pt x="20455" y="7776"/>
                  <a:pt x="20455" y="7848"/>
                  <a:pt x="20455" y="7920"/>
                </a:cubicBezTo>
                <a:cubicBezTo>
                  <a:pt x="20455" y="7920"/>
                  <a:pt x="20455" y="7920"/>
                  <a:pt x="20455" y="7992"/>
                </a:cubicBezTo>
                <a:cubicBezTo>
                  <a:pt x="20455" y="7992"/>
                  <a:pt x="20455" y="8064"/>
                  <a:pt x="20430" y="8064"/>
                </a:cubicBezTo>
                <a:cubicBezTo>
                  <a:pt x="20430" y="8136"/>
                  <a:pt x="20406" y="8208"/>
                  <a:pt x="20406" y="8208"/>
                </a:cubicBezTo>
                <a:cubicBezTo>
                  <a:pt x="20381" y="8280"/>
                  <a:pt x="20381" y="8424"/>
                  <a:pt x="20356" y="8496"/>
                </a:cubicBezTo>
                <a:cubicBezTo>
                  <a:pt x="20331" y="8640"/>
                  <a:pt x="20306" y="8712"/>
                  <a:pt x="20306" y="8856"/>
                </a:cubicBezTo>
                <a:cubicBezTo>
                  <a:pt x="20306" y="8856"/>
                  <a:pt x="20306" y="8928"/>
                  <a:pt x="20281" y="8928"/>
                </a:cubicBezTo>
                <a:cubicBezTo>
                  <a:pt x="20281" y="8784"/>
                  <a:pt x="20281" y="8712"/>
                  <a:pt x="20281" y="8568"/>
                </a:cubicBezTo>
                <a:cubicBezTo>
                  <a:pt x="20281" y="8496"/>
                  <a:pt x="20281" y="8424"/>
                  <a:pt x="20281" y="8352"/>
                </a:cubicBezTo>
                <a:cubicBezTo>
                  <a:pt x="20281" y="8280"/>
                  <a:pt x="20281" y="8208"/>
                  <a:pt x="20281" y="8064"/>
                </a:cubicBezTo>
                <a:cubicBezTo>
                  <a:pt x="20306" y="7992"/>
                  <a:pt x="20306" y="7920"/>
                  <a:pt x="20331" y="7920"/>
                </a:cubicBezTo>
                <a:cubicBezTo>
                  <a:pt x="20356" y="7704"/>
                  <a:pt x="20406" y="7488"/>
                  <a:pt x="20455" y="7272"/>
                </a:cubicBezTo>
                <a:close/>
                <a:moveTo>
                  <a:pt x="20057" y="13680"/>
                </a:moveTo>
                <a:cubicBezTo>
                  <a:pt x="20032" y="13464"/>
                  <a:pt x="20007" y="13320"/>
                  <a:pt x="19982" y="13104"/>
                </a:cubicBezTo>
                <a:cubicBezTo>
                  <a:pt x="19982" y="13032"/>
                  <a:pt x="19958" y="12960"/>
                  <a:pt x="19958" y="12960"/>
                </a:cubicBezTo>
                <a:cubicBezTo>
                  <a:pt x="19958" y="12960"/>
                  <a:pt x="19958" y="12960"/>
                  <a:pt x="19958" y="12960"/>
                </a:cubicBezTo>
                <a:cubicBezTo>
                  <a:pt x="19982" y="12960"/>
                  <a:pt x="20007" y="12888"/>
                  <a:pt x="20057" y="12888"/>
                </a:cubicBezTo>
                <a:cubicBezTo>
                  <a:pt x="20057" y="12888"/>
                  <a:pt x="20082" y="12816"/>
                  <a:pt x="20082" y="12816"/>
                </a:cubicBezTo>
                <a:cubicBezTo>
                  <a:pt x="20132" y="12744"/>
                  <a:pt x="20182" y="12600"/>
                  <a:pt x="20231" y="12528"/>
                </a:cubicBezTo>
                <a:cubicBezTo>
                  <a:pt x="20306" y="12384"/>
                  <a:pt x="20356" y="12312"/>
                  <a:pt x="20430" y="12168"/>
                </a:cubicBezTo>
                <a:cubicBezTo>
                  <a:pt x="20455" y="12096"/>
                  <a:pt x="20480" y="12024"/>
                  <a:pt x="20505" y="12024"/>
                </a:cubicBezTo>
                <a:cubicBezTo>
                  <a:pt x="20505" y="12024"/>
                  <a:pt x="20530" y="11952"/>
                  <a:pt x="20530" y="11952"/>
                </a:cubicBezTo>
                <a:cubicBezTo>
                  <a:pt x="20530" y="11952"/>
                  <a:pt x="20555" y="11952"/>
                  <a:pt x="20555" y="11880"/>
                </a:cubicBezTo>
                <a:cubicBezTo>
                  <a:pt x="20580" y="12096"/>
                  <a:pt x="20580" y="12240"/>
                  <a:pt x="20605" y="12456"/>
                </a:cubicBezTo>
                <a:cubicBezTo>
                  <a:pt x="20505" y="12744"/>
                  <a:pt x="20406" y="13032"/>
                  <a:pt x="20306" y="13320"/>
                </a:cubicBezTo>
                <a:cubicBezTo>
                  <a:pt x="20281" y="13392"/>
                  <a:pt x="20256" y="13464"/>
                  <a:pt x="20231" y="13536"/>
                </a:cubicBezTo>
                <a:cubicBezTo>
                  <a:pt x="20206" y="13608"/>
                  <a:pt x="20157" y="13680"/>
                  <a:pt x="20132" y="13824"/>
                </a:cubicBezTo>
                <a:cubicBezTo>
                  <a:pt x="20107" y="13896"/>
                  <a:pt x="20082" y="13968"/>
                  <a:pt x="20057" y="13968"/>
                </a:cubicBezTo>
                <a:cubicBezTo>
                  <a:pt x="20057" y="13968"/>
                  <a:pt x="20057" y="13968"/>
                  <a:pt x="20057" y="13968"/>
                </a:cubicBezTo>
                <a:cubicBezTo>
                  <a:pt x="20057" y="13896"/>
                  <a:pt x="20057" y="13824"/>
                  <a:pt x="20057" y="13680"/>
                </a:cubicBezTo>
                <a:close/>
                <a:moveTo>
                  <a:pt x="20082" y="11520"/>
                </a:moveTo>
                <a:cubicBezTo>
                  <a:pt x="20082" y="11520"/>
                  <a:pt x="20082" y="11520"/>
                  <a:pt x="20082" y="11520"/>
                </a:cubicBezTo>
                <a:cubicBezTo>
                  <a:pt x="20107" y="11448"/>
                  <a:pt x="20107" y="11448"/>
                  <a:pt x="20132" y="11376"/>
                </a:cubicBezTo>
                <a:cubicBezTo>
                  <a:pt x="20157" y="11304"/>
                  <a:pt x="20182" y="11232"/>
                  <a:pt x="20206" y="11160"/>
                </a:cubicBezTo>
                <a:cubicBezTo>
                  <a:pt x="20231" y="11088"/>
                  <a:pt x="20231" y="11088"/>
                  <a:pt x="20256" y="11016"/>
                </a:cubicBezTo>
                <a:cubicBezTo>
                  <a:pt x="20281" y="10944"/>
                  <a:pt x="20306" y="10872"/>
                  <a:pt x="20331" y="10800"/>
                </a:cubicBezTo>
                <a:cubicBezTo>
                  <a:pt x="20331" y="10800"/>
                  <a:pt x="20331" y="10800"/>
                  <a:pt x="20331" y="10800"/>
                </a:cubicBezTo>
                <a:cubicBezTo>
                  <a:pt x="20356" y="10728"/>
                  <a:pt x="20356" y="10656"/>
                  <a:pt x="20381" y="10656"/>
                </a:cubicBezTo>
                <a:cubicBezTo>
                  <a:pt x="20406" y="10584"/>
                  <a:pt x="20406" y="10584"/>
                  <a:pt x="20430" y="10512"/>
                </a:cubicBezTo>
                <a:cubicBezTo>
                  <a:pt x="20430" y="10656"/>
                  <a:pt x="20406" y="10728"/>
                  <a:pt x="20406" y="10872"/>
                </a:cubicBezTo>
                <a:cubicBezTo>
                  <a:pt x="20406" y="10944"/>
                  <a:pt x="20406" y="11088"/>
                  <a:pt x="20381" y="11160"/>
                </a:cubicBezTo>
                <a:cubicBezTo>
                  <a:pt x="20381" y="11160"/>
                  <a:pt x="20381" y="11160"/>
                  <a:pt x="20381" y="11160"/>
                </a:cubicBezTo>
                <a:cubicBezTo>
                  <a:pt x="20331" y="11232"/>
                  <a:pt x="20306" y="11304"/>
                  <a:pt x="20256" y="11376"/>
                </a:cubicBezTo>
                <a:cubicBezTo>
                  <a:pt x="20206" y="11448"/>
                  <a:pt x="20157" y="11592"/>
                  <a:pt x="20082" y="11664"/>
                </a:cubicBezTo>
                <a:cubicBezTo>
                  <a:pt x="20057" y="11664"/>
                  <a:pt x="20057" y="11592"/>
                  <a:pt x="20082" y="11520"/>
                </a:cubicBezTo>
                <a:cubicBezTo>
                  <a:pt x="20082" y="11520"/>
                  <a:pt x="20082" y="11520"/>
                  <a:pt x="20082" y="11520"/>
                </a:cubicBezTo>
                <a:close/>
                <a:moveTo>
                  <a:pt x="20082" y="11448"/>
                </a:moveTo>
                <a:cubicBezTo>
                  <a:pt x="20082" y="11376"/>
                  <a:pt x="20082" y="11304"/>
                  <a:pt x="20107" y="11232"/>
                </a:cubicBezTo>
                <a:cubicBezTo>
                  <a:pt x="20157" y="10656"/>
                  <a:pt x="20206" y="10008"/>
                  <a:pt x="20256" y="9432"/>
                </a:cubicBezTo>
                <a:cubicBezTo>
                  <a:pt x="20256" y="9360"/>
                  <a:pt x="20256" y="9288"/>
                  <a:pt x="20256" y="9216"/>
                </a:cubicBezTo>
                <a:cubicBezTo>
                  <a:pt x="20256" y="9216"/>
                  <a:pt x="20256" y="9216"/>
                  <a:pt x="20256" y="9216"/>
                </a:cubicBezTo>
                <a:cubicBezTo>
                  <a:pt x="20256" y="9216"/>
                  <a:pt x="20281" y="9144"/>
                  <a:pt x="20281" y="9144"/>
                </a:cubicBezTo>
                <a:cubicBezTo>
                  <a:pt x="20281" y="9072"/>
                  <a:pt x="20306" y="9072"/>
                  <a:pt x="20306" y="9000"/>
                </a:cubicBezTo>
                <a:cubicBezTo>
                  <a:pt x="20331" y="8928"/>
                  <a:pt x="20356" y="8856"/>
                  <a:pt x="20381" y="8784"/>
                </a:cubicBezTo>
                <a:cubicBezTo>
                  <a:pt x="20406" y="8712"/>
                  <a:pt x="20430" y="8568"/>
                  <a:pt x="20455" y="8496"/>
                </a:cubicBezTo>
                <a:cubicBezTo>
                  <a:pt x="20455" y="8424"/>
                  <a:pt x="20480" y="8424"/>
                  <a:pt x="20480" y="8352"/>
                </a:cubicBezTo>
                <a:cubicBezTo>
                  <a:pt x="20480" y="8352"/>
                  <a:pt x="20505" y="8280"/>
                  <a:pt x="20505" y="8280"/>
                </a:cubicBezTo>
                <a:cubicBezTo>
                  <a:pt x="20505" y="8280"/>
                  <a:pt x="20505" y="8352"/>
                  <a:pt x="20505" y="8352"/>
                </a:cubicBezTo>
                <a:cubicBezTo>
                  <a:pt x="20480" y="8856"/>
                  <a:pt x="20455" y="9360"/>
                  <a:pt x="20430" y="9936"/>
                </a:cubicBezTo>
                <a:cubicBezTo>
                  <a:pt x="20430" y="10008"/>
                  <a:pt x="20430" y="10080"/>
                  <a:pt x="20406" y="10152"/>
                </a:cubicBezTo>
                <a:cubicBezTo>
                  <a:pt x="20406" y="10152"/>
                  <a:pt x="20381" y="10224"/>
                  <a:pt x="20381" y="10224"/>
                </a:cubicBezTo>
                <a:cubicBezTo>
                  <a:pt x="20381" y="10296"/>
                  <a:pt x="20356" y="10296"/>
                  <a:pt x="20356" y="10368"/>
                </a:cubicBezTo>
                <a:cubicBezTo>
                  <a:pt x="20356" y="10368"/>
                  <a:pt x="20356" y="10440"/>
                  <a:pt x="20331" y="10440"/>
                </a:cubicBezTo>
                <a:cubicBezTo>
                  <a:pt x="20306" y="10584"/>
                  <a:pt x="20281" y="10656"/>
                  <a:pt x="20231" y="10800"/>
                </a:cubicBezTo>
                <a:cubicBezTo>
                  <a:pt x="20206" y="10944"/>
                  <a:pt x="20182" y="11016"/>
                  <a:pt x="20157" y="11160"/>
                </a:cubicBezTo>
                <a:cubicBezTo>
                  <a:pt x="20132" y="11232"/>
                  <a:pt x="20107" y="11304"/>
                  <a:pt x="20107" y="11376"/>
                </a:cubicBezTo>
                <a:cubicBezTo>
                  <a:pt x="20082" y="11376"/>
                  <a:pt x="20082" y="11448"/>
                  <a:pt x="20082" y="11448"/>
                </a:cubicBezTo>
                <a:close/>
                <a:moveTo>
                  <a:pt x="20406" y="5616"/>
                </a:moveTo>
                <a:cubicBezTo>
                  <a:pt x="20381" y="5688"/>
                  <a:pt x="20381" y="5760"/>
                  <a:pt x="20356" y="5832"/>
                </a:cubicBezTo>
                <a:cubicBezTo>
                  <a:pt x="20331" y="5976"/>
                  <a:pt x="20306" y="6048"/>
                  <a:pt x="20281" y="6192"/>
                </a:cubicBezTo>
                <a:cubicBezTo>
                  <a:pt x="20256" y="6336"/>
                  <a:pt x="20231" y="6480"/>
                  <a:pt x="20206" y="6552"/>
                </a:cubicBezTo>
                <a:cubicBezTo>
                  <a:pt x="20206" y="6624"/>
                  <a:pt x="20182" y="6696"/>
                  <a:pt x="20182" y="6696"/>
                </a:cubicBezTo>
                <a:cubicBezTo>
                  <a:pt x="20182" y="6696"/>
                  <a:pt x="20157" y="6696"/>
                  <a:pt x="20157" y="6696"/>
                </a:cubicBezTo>
                <a:cubicBezTo>
                  <a:pt x="20132" y="6696"/>
                  <a:pt x="20107" y="6696"/>
                  <a:pt x="20107" y="6696"/>
                </a:cubicBezTo>
                <a:cubicBezTo>
                  <a:pt x="20057" y="6696"/>
                  <a:pt x="20032" y="6696"/>
                  <a:pt x="19982" y="6696"/>
                </a:cubicBezTo>
                <a:cubicBezTo>
                  <a:pt x="19958" y="6696"/>
                  <a:pt x="19933" y="6696"/>
                  <a:pt x="19908" y="6696"/>
                </a:cubicBezTo>
                <a:cubicBezTo>
                  <a:pt x="19933" y="6624"/>
                  <a:pt x="19958" y="6480"/>
                  <a:pt x="19982" y="6408"/>
                </a:cubicBezTo>
                <a:cubicBezTo>
                  <a:pt x="19982" y="6336"/>
                  <a:pt x="20007" y="6336"/>
                  <a:pt x="20007" y="6264"/>
                </a:cubicBezTo>
                <a:cubicBezTo>
                  <a:pt x="20032" y="6192"/>
                  <a:pt x="20032" y="6120"/>
                  <a:pt x="20057" y="6120"/>
                </a:cubicBezTo>
                <a:cubicBezTo>
                  <a:pt x="20057" y="6048"/>
                  <a:pt x="20082" y="6048"/>
                  <a:pt x="20082" y="5976"/>
                </a:cubicBezTo>
                <a:cubicBezTo>
                  <a:pt x="20082" y="5904"/>
                  <a:pt x="20107" y="5904"/>
                  <a:pt x="20107" y="5832"/>
                </a:cubicBezTo>
                <a:cubicBezTo>
                  <a:pt x="20107" y="5832"/>
                  <a:pt x="20107" y="5832"/>
                  <a:pt x="20132" y="5760"/>
                </a:cubicBezTo>
                <a:cubicBezTo>
                  <a:pt x="20157" y="5688"/>
                  <a:pt x="20157" y="5688"/>
                  <a:pt x="20182" y="5616"/>
                </a:cubicBezTo>
                <a:cubicBezTo>
                  <a:pt x="20231" y="5688"/>
                  <a:pt x="20306" y="5688"/>
                  <a:pt x="20406" y="5616"/>
                </a:cubicBezTo>
                <a:close/>
                <a:moveTo>
                  <a:pt x="19584" y="5760"/>
                </a:moveTo>
                <a:cubicBezTo>
                  <a:pt x="19759" y="5760"/>
                  <a:pt x="19908" y="5760"/>
                  <a:pt x="20082" y="5688"/>
                </a:cubicBezTo>
                <a:cubicBezTo>
                  <a:pt x="20057" y="5760"/>
                  <a:pt x="20032" y="5832"/>
                  <a:pt x="20007" y="5832"/>
                </a:cubicBezTo>
                <a:cubicBezTo>
                  <a:pt x="19982" y="5904"/>
                  <a:pt x="19958" y="5976"/>
                  <a:pt x="19933" y="6048"/>
                </a:cubicBezTo>
                <a:cubicBezTo>
                  <a:pt x="19908" y="6120"/>
                  <a:pt x="19883" y="6192"/>
                  <a:pt x="19833" y="6336"/>
                </a:cubicBezTo>
                <a:cubicBezTo>
                  <a:pt x="19808" y="6408"/>
                  <a:pt x="19783" y="6480"/>
                  <a:pt x="19758" y="6552"/>
                </a:cubicBezTo>
                <a:cubicBezTo>
                  <a:pt x="19734" y="6624"/>
                  <a:pt x="19734" y="6696"/>
                  <a:pt x="19709" y="6696"/>
                </a:cubicBezTo>
                <a:cubicBezTo>
                  <a:pt x="19634" y="6696"/>
                  <a:pt x="19535" y="6696"/>
                  <a:pt x="19460" y="6696"/>
                </a:cubicBezTo>
                <a:cubicBezTo>
                  <a:pt x="19335" y="6696"/>
                  <a:pt x="19236" y="6696"/>
                  <a:pt x="19111" y="6696"/>
                </a:cubicBezTo>
                <a:cubicBezTo>
                  <a:pt x="19111" y="6696"/>
                  <a:pt x="19111" y="6696"/>
                  <a:pt x="19111" y="6696"/>
                </a:cubicBezTo>
                <a:cubicBezTo>
                  <a:pt x="19111" y="6696"/>
                  <a:pt x="19136" y="6624"/>
                  <a:pt x="19136" y="6624"/>
                </a:cubicBezTo>
                <a:cubicBezTo>
                  <a:pt x="19161" y="6552"/>
                  <a:pt x="19186" y="6480"/>
                  <a:pt x="19211" y="6408"/>
                </a:cubicBezTo>
                <a:cubicBezTo>
                  <a:pt x="19236" y="6336"/>
                  <a:pt x="19286" y="6192"/>
                  <a:pt x="19311" y="6120"/>
                </a:cubicBezTo>
                <a:cubicBezTo>
                  <a:pt x="19335" y="6048"/>
                  <a:pt x="19360" y="5976"/>
                  <a:pt x="19360" y="5976"/>
                </a:cubicBezTo>
                <a:cubicBezTo>
                  <a:pt x="19360" y="5976"/>
                  <a:pt x="19385" y="5904"/>
                  <a:pt x="19385" y="5904"/>
                </a:cubicBezTo>
                <a:cubicBezTo>
                  <a:pt x="19410" y="5832"/>
                  <a:pt x="19435" y="5832"/>
                  <a:pt x="19460" y="5760"/>
                </a:cubicBezTo>
                <a:cubicBezTo>
                  <a:pt x="19510" y="5760"/>
                  <a:pt x="19559" y="5760"/>
                  <a:pt x="19584" y="5760"/>
                </a:cubicBezTo>
                <a:close/>
                <a:moveTo>
                  <a:pt x="18788" y="6120"/>
                </a:moveTo>
                <a:cubicBezTo>
                  <a:pt x="18813" y="6048"/>
                  <a:pt x="18838" y="5976"/>
                  <a:pt x="18863" y="5832"/>
                </a:cubicBezTo>
                <a:cubicBezTo>
                  <a:pt x="18863" y="5832"/>
                  <a:pt x="18863" y="5832"/>
                  <a:pt x="18863" y="5832"/>
                </a:cubicBezTo>
                <a:cubicBezTo>
                  <a:pt x="19012" y="5832"/>
                  <a:pt x="19161" y="5760"/>
                  <a:pt x="19311" y="5760"/>
                </a:cubicBezTo>
                <a:cubicBezTo>
                  <a:pt x="19360" y="5760"/>
                  <a:pt x="19410" y="5760"/>
                  <a:pt x="19460" y="5760"/>
                </a:cubicBezTo>
                <a:cubicBezTo>
                  <a:pt x="19435" y="5832"/>
                  <a:pt x="19410" y="5904"/>
                  <a:pt x="19360" y="5976"/>
                </a:cubicBezTo>
                <a:cubicBezTo>
                  <a:pt x="19335" y="6048"/>
                  <a:pt x="19286" y="6120"/>
                  <a:pt x="19261" y="6192"/>
                </a:cubicBezTo>
                <a:cubicBezTo>
                  <a:pt x="19236" y="6264"/>
                  <a:pt x="19211" y="6336"/>
                  <a:pt x="19186" y="6408"/>
                </a:cubicBezTo>
                <a:cubicBezTo>
                  <a:pt x="19161" y="6480"/>
                  <a:pt x="19136" y="6552"/>
                  <a:pt x="19111" y="6552"/>
                </a:cubicBezTo>
                <a:cubicBezTo>
                  <a:pt x="19087" y="6624"/>
                  <a:pt x="19062" y="6696"/>
                  <a:pt x="19037" y="6768"/>
                </a:cubicBezTo>
                <a:cubicBezTo>
                  <a:pt x="18962" y="6768"/>
                  <a:pt x="18912" y="6768"/>
                  <a:pt x="18838" y="6768"/>
                </a:cubicBezTo>
                <a:cubicBezTo>
                  <a:pt x="18763" y="6768"/>
                  <a:pt x="18664" y="6768"/>
                  <a:pt x="18589" y="6768"/>
                </a:cubicBezTo>
                <a:cubicBezTo>
                  <a:pt x="18589" y="6768"/>
                  <a:pt x="18564" y="6768"/>
                  <a:pt x="18564" y="6768"/>
                </a:cubicBezTo>
                <a:cubicBezTo>
                  <a:pt x="18589" y="6696"/>
                  <a:pt x="18614" y="6624"/>
                  <a:pt x="18639" y="6552"/>
                </a:cubicBezTo>
                <a:cubicBezTo>
                  <a:pt x="18713" y="6408"/>
                  <a:pt x="18763" y="6264"/>
                  <a:pt x="18788" y="6120"/>
                </a:cubicBezTo>
                <a:close/>
                <a:moveTo>
                  <a:pt x="18713" y="4824"/>
                </a:moveTo>
                <a:cubicBezTo>
                  <a:pt x="18713" y="4824"/>
                  <a:pt x="18713" y="4896"/>
                  <a:pt x="18713" y="4824"/>
                </a:cubicBezTo>
                <a:cubicBezTo>
                  <a:pt x="18713" y="4896"/>
                  <a:pt x="18713" y="4896"/>
                  <a:pt x="18713" y="4968"/>
                </a:cubicBezTo>
                <a:cubicBezTo>
                  <a:pt x="18689" y="4968"/>
                  <a:pt x="18689" y="4968"/>
                  <a:pt x="18664" y="4968"/>
                </a:cubicBezTo>
                <a:cubicBezTo>
                  <a:pt x="18664" y="4968"/>
                  <a:pt x="18664" y="5040"/>
                  <a:pt x="18664" y="5040"/>
                </a:cubicBezTo>
                <a:cubicBezTo>
                  <a:pt x="18664" y="5112"/>
                  <a:pt x="18664" y="5256"/>
                  <a:pt x="18664" y="5328"/>
                </a:cubicBezTo>
                <a:cubicBezTo>
                  <a:pt x="18664" y="5328"/>
                  <a:pt x="18664" y="5328"/>
                  <a:pt x="18664" y="5328"/>
                </a:cubicBezTo>
                <a:cubicBezTo>
                  <a:pt x="18664" y="5400"/>
                  <a:pt x="18664" y="5472"/>
                  <a:pt x="18639" y="5544"/>
                </a:cubicBezTo>
                <a:cubicBezTo>
                  <a:pt x="18639" y="5544"/>
                  <a:pt x="18614" y="5616"/>
                  <a:pt x="18614" y="5616"/>
                </a:cubicBezTo>
                <a:cubicBezTo>
                  <a:pt x="18564" y="5760"/>
                  <a:pt x="18489" y="5832"/>
                  <a:pt x="18440" y="5976"/>
                </a:cubicBezTo>
                <a:cubicBezTo>
                  <a:pt x="18415" y="6048"/>
                  <a:pt x="18365" y="6120"/>
                  <a:pt x="18340" y="6192"/>
                </a:cubicBezTo>
                <a:cubicBezTo>
                  <a:pt x="18340" y="6192"/>
                  <a:pt x="18315" y="6192"/>
                  <a:pt x="18315" y="6264"/>
                </a:cubicBezTo>
                <a:cubicBezTo>
                  <a:pt x="18315" y="6264"/>
                  <a:pt x="18315" y="6264"/>
                  <a:pt x="18315" y="6192"/>
                </a:cubicBezTo>
                <a:cubicBezTo>
                  <a:pt x="18315" y="6192"/>
                  <a:pt x="18315" y="6120"/>
                  <a:pt x="18315" y="6120"/>
                </a:cubicBezTo>
                <a:cubicBezTo>
                  <a:pt x="18340" y="6048"/>
                  <a:pt x="18340" y="6048"/>
                  <a:pt x="18365" y="5976"/>
                </a:cubicBezTo>
                <a:cubicBezTo>
                  <a:pt x="18390" y="5904"/>
                  <a:pt x="18415" y="5832"/>
                  <a:pt x="18440" y="5760"/>
                </a:cubicBezTo>
                <a:cubicBezTo>
                  <a:pt x="18465" y="5688"/>
                  <a:pt x="18465" y="5688"/>
                  <a:pt x="18489" y="5616"/>
                </a:cubicBezTo>
                <a:cubicBezTo>
                  <a:pt x="18489" y="5616"/>
                  <a:pt x="18514" y="5544"/>
                  <a:pt x="18514" y="5544"/>
                </a:cubicBezTo>
                <a:cubicBezTo>
                  <a:pt x="18539" y="5472"/>
                  <a:pt x="18539" y="5472"/>
                  <a:pt x="18564" y="5400"/>
                </a:cubicBezTo>
                <a:cubicBezTo>
                  <a:pt x="18589" y="5328"/>
                  <a:pt x="18614" y="5256"/>
                  <a:pt x="18639" y="5184"/>
                </a:cubicBezTo>
                <a:cubicBezTo>
                  <a:pt x="18664" y="5184"/>
                  <a:pt x="18664" y="5112"/>
                  <a:pt x="18689" y="5112"/>
                </a:cubicBezTo>
                <a:cubicBezTo>
                  <a:pt x="18689" y="4896"/>
                  <a:pt x="18689" y="4896"/>
                  <a:pt x="18713" y="4824"/>
                </a:cubicBezTo>
                <a:close/>
                <a:moveTo>
                  <a:pt x="18689" y="3528"/>
                </a:moveTo>
                <a:cubicBezTo>
                  <a:pt x="18689" y="3888"/>
                  <a:pt x="18689" y="4248"/>
                  <a:pt x="18713" y="4536"/>
                </a:cubicBezTo>
                <a:lnTo>
                  <a:pt x="18713" y="4536"/>
                </a:lnTo>
                <a:cubicBezTo>
                  <a:pt x="18713" y="4536"/>
                  <a:pt x="18713" y="4464"/>
                  <a:pt x="18713" y="4464"/>
                </a:cubicBezTo>
                <a:cubicBezTo>
                  <a:pt x="18713" y="4464"/>
                  <a:pt x="18713" y="4536"/>
                  <a:pt x="18713" y="4536"/>
                </a:cubicBezTo>
                <a:cubicBezTo>
                  <a:pt x="18713" y="4536"/>
                  <a:pt x="18713" y="4536"/>
                  <a:pt x="18713" y="4536"/>
                </a:cubicBezTo>
                <a:cubicBezTo>
                  <a:pt x="18713" y="4536"/>
                  <a:pt x="18689" y="4536"/>
                  <a:pt x="18689" y="4536"/>
                </a:cubicBezTo>
                <a:cubicBezTo>
                  <a:pt x="18689" y="4536"/>
                  <a:pt x="18664" y="4608"/>
                  <a:pt x="18664" y="4608"/>
                </a:cubicBezTo>
                <a:cubicBezTo>
                  <a:pt x="18664" y="4608"/>
                  <a:pt x="18664" y="4680"/>
                  <a:pt x="18639" y="4680"/>
                </a:cubicBezTo>
                <a:cubicBezTo>
                  <a:pt x="18639" y="4680"/>
                  <a:pt x="18614" y="4752"/>
                  <a:pt x="18614" y="4752"/>
                </a:cubicBezTo>
                <a:cubicBezTo>
                  <a:pt x="18589" y="4824"/>
                  <a:pt x="18589" y="4896"/>
                  <a:pt x="18564" y="4968"/>
                </a:cubicBezTo>
                <a:cubicBezTo>
                  <a:pt x="18539" y="5040"/>
                  <a:pt x="18539" y="5112"/>
                  <a:pt x="18514" y="5184"/>
                </a:cubicBezTo>
                <a:cubicBezTo>
                  <a:pt x="18489" y="5256"/>
                  <a:pt x="18489" y="5256"/>
                  <a:pt x="18465" y="5328"/>
                </a:cubicBezTo>
                <a:cubicBezTo>
                  <a:pt x="18415" y="5472"/>
                  <a:pt x="18365" y="5616"/>
                  <a:pt x="18340" y="5760"/>
                </a:cubicBezTo>
                <a:cubicBezTo>
                  <a:pt x="18340" y="5760"/>
                  <a:pt x="18340" y="5760"/>
                  <a:pt x="18340" y="5760"/>
                </a:cubicBezTo>
                <a:cubicBezTo>
                  <a:pt x="18340" y="5760"/>
                  <a:pt x="18340" y="5760"/>
                  <a:pt x="18340" y="5760"/>
                </a:cubicBezTo>
                <a:cubicBezTo>
                  <a:pt x="18340" y="5760"/>
                  <a:pt x="18340" y="5760"/>
                  <a:pt x="18340" y="5760"/>
                </a:cubicBezTo>
                <a:lnTo>
                  <a:pt x="18340" y="5760"/>
                </a:lnTo>
                <a:cubicBezTo>
                  <a:pt x="18340" y="5760"/>
                  <a:pt x="18315" y="5832"/>
                  <a:pt x="18315" y="5832"/>
                </a:cubicBezTo>
                <a:cubicBezTo>
                  <a:pt x="18315" y="5832"/>
                  <a:pt x="18315" y="5832"/>
                  <a:pt x="18315" y="5760"/>
                </a:cubicBezTo>
                <a:cubicBezTo>
                  <a:pt x="18315" y="5616"/>
                  <a:pt x="18315" y="5472"/>
                  <a:pt x="18315" y="5328"/>
                </a:cubicBezTo>
                <a:cubicBezTo>
                  <a:pt x="18315" y="5328"/>
                  <a:pt x="18315" y="5328"/>
                  <a:pt x="18315" y="5256"/>
                </a:cubicBezTo>
                <a:cubicBezTo>
                  <a:pt x="18315" y="5184"/>
                  <a:pt x="18315" y="5112"/>
                  <a:pt x="18315" y="5040"/>
                </a:cubicBezTo>
                <a:cubicBezTo>
                  <a:pt x="18315" y="4968"/>
                  <a:pt x="18315" y="4968"/>
                  <a:pt x="18315" y="4896"/>
                </a:cubicBezTo>
                <a:cubicBezTo>
                  <a:pt x="18315" y="4824"/>
                  <a:pt x="18315" y="4752"/>
                  <a:pt x="18340" y="4752"/>
                </a:cubicBezTo>
                <a:cubicBezTo>
                  <a:pt x="18340" y="4752"/>
                  <a:pt x="18340" y="4680"/>
                  <a:pt x="18340" y="4680"/>
                </a:cubicBezTo>
                <a:cubicBezTo>
                  <a:pt x="18340" y="4608"/>
                  <a:pt x="18340" y="4464"/>
                  <a:pt x="18340" y="4392"/>
                </a:cubicBezTo>
                <a:cubicBezTo>
                  <a:pt x="18340" y="4392"/>
                  <a:pt x="18340" y="4320"/>
                  <a:pt x="18340" y="4320"/>
                </a:cubicBezTo>
                <a:cubicBezTo>
                  <a:pt x="18365" y="4248"/>
                  <a:pt x="18390" y="4104"/>
                  <a:pt x="18415" y="4032"/>
                </a:cubicBezTo>
                <a:cubicBezTo>
                  <a:pt x="18440" y="3960"/>
                  <a:pt x="18465" y="3888"/>
                  <a:pt x="18490" y="3744"/>
                </a:cubicBezTo>
                <a:cubicBezTo>
                  <a:pt x="18514" y="3672"/>
                  <a:pt x="18539" y="3600"/>
                  <a:pt x="18564" y="3528"/>
                </a:cubicBezTo>
                <a:cubicBezTo>
                  <a:pt x="18589" y="3384"/>
                  <a:pt x="18639" y="3312"/>
                  <a:pt x="18689" y="3240"/>
                </a:cubicBezTo>
                <a:cubicBezTo>
                  <a:pt x="18689" y="3240"/>
                  <a:pt x="18713" y="3168"/>
                  <a:pt x="18713" y="3168"/>
                </a:cubicBezTo>
                <a:cubicBezTo>
                  <a:pt x="18689" y="3384"/>
                  <a:pt x="18689" y="3456"/>
                  <a:pt x="18689" y="3528"/>
                </a:cubicBezTo>
                <a:close/>
                <a:moveTo>
                  <a:pt x="18614" y="2016"/>
                </a:moveTo>
                <a:cubicBezTo>
                  <a:pt x="18639" y="2016"/>
                  <a:pt x="18639" y="1944"/>
                  <a:pt x="18614" y="2016"/>
                </a:cubicBezTo>
                <a:cubicBezTo>
                  <a:pt x="18639" y="2088"/>
                  <a:pt x="18639" y="2232"/>
                  <a:pt x="18664" y="2448"/>
                </a:cubicBezTo>
                <a:cubicBezTo>
                  <a:pt x="18664" y="2592"/>
                  <a:pt x="18664" y="2736"/>
                  <a:pt x="18664" y="2880"/>
                </a:cubicBezTo>
                <a:cubicBezTo>
                  <a:pt x="18664" y="2880"/>
                  <a:pt x="18639" y="2952"/>
                  <a:pt x="18639" y="2952"/>
                </a:cubicBezTo>
                <a:cubicBezTo>
                  <a:pt x="18639" y="3024"/>
                  <a:pt x="18614" y="3024"/>
                  <a:pt x="18614" y="3096"/>
                </a:cubicBezTo>
                <a:cubicBezTo>
                  <a:pt x="18589" y="3168"/>
                  <a:pt x="18564" y="3312"/>
                  <a:pt x="18539" y="3384"/>
                </a:cubicBezTo>
                <a:cubicBezTo>
                  <a:pt x="18514" y="3456"/>
                  <a:pt x="18489" y="3528"/>
                  <a:pt x="18489" y="3672"/>
                </a:cubicBezTo>
                <a:cubicBezTo>
                  <a:pt x="18465" y="3744"/>
                  <a:pt x="18465" y="3816"/>
                  <a:pt x="18440" y="3888"/>
                </a:cubicBezTo>
                <a:cubicBezTo>
                  <a:pt x="18415" y="3960"/>
                  <a:pt x="18415" y="4032"/>
                  <a:pt x="18390" y="4104"/>
                </a:cubicBezTo>
                <a:cubicBezTo>
                  <a:pt x="18365" y="4248"/>
                  <a:pt x="18340" y="4392"/>
                  <a:pt x="18315" y="4536"/>
                </a:cubicBezTo>
                <a:cubicBezTo>
                  <a:pt x="18315" y="4536"/>
                  <a:pt x="18315" y="4536"/>
                  <a:pt x="18315" y="4536"/>
                </a:cubicBezTo>
                <a:cubicBezTo>
                  <a:pt x="18315" y="4464"/>
                  <a:pt x="18315" y="4320"/>
                  <a:pt x="18290" y="4248"/>
                </a:cubicBezTo>
                <a:cubicBezTo>
                  <a:pt x="18290" y="4176"/>
                  <a:pt x="18290" y="4032"/>
                  <a:pt x="18290" y="3960"/>
                </a:cubicBezTo>
                <a:cubicBezTo>
                  <a:pt x="18290" y="3888"/>
                  <a:pt x="18290" y="3888"/>
                  <a:pt x="18315" y="3816"/>
                </a:cubicBezTo>
                <a:cubicBezTo>
                  <a:pt x="18315" y="3816"/>
                  <a:pt x="18315" y="3816"/>
                  <a:pt x="18315" y="3816"/>
                </a:cubicBezTo>
                <a:cubicBezTo>
                  <a:pt x="18315" y="3744"/>
                  <a:pt x="18315" y="3744"/>
                  <a:pt x="18290" y="3744"/>
                </a:cubicBezTo>
                <a:cubicBezTo>
                  <a:pt x="18290" y="3744"/>
                  <a:pt x="18290" y="3744"/>
                  <a:pt x="18290" y="3744"/>
                </a:cubicBezTo>
                <a:cubicBezTo>
                  <a:pt x="18290" y="3744"/>
                  <a:pt x="18290" y="3744"/>
                  <a:pt x="18290" y="3744"/>
                </a:cubicBezTo>
                <a:cubicBezTo>
                  <a:pt x="18290" y="3744"/>
                  <a:pt x="18265" y="3744"/>
                  <a:pt x="18265" y="3816"/>
                </a:cubicBezTo>
                <a:cubicBezTo>
                  <a:pt x="18265" y="3888"/>
                  <a:pt x="18241" y="3888"/>
                  <a:pt x="18241" y="3960"/>
                </a:cubicBezTo>
                <a:cubicBezTo>
                  <a:pt x="18241" y="3960"/>
                  <a:pt x="18241" y="4032"/>
                  <a:pt x="18216" y="4032"/>
                </a:cubicBezTo>
                <a:cubicBezTo>
                  <a:pt x="18216" y="4032"/>
                  <a:pt x="18216" y="4032"/>
                  <a:pt x="18216" y="3960"/>
                </a:cubicBezTo>
                <a:cubicBezTo>
                  <a:pt x="18216" y="3960"/>
                  <a:pt x="18216" y="3888"/>
                  <a:pt x="18216" y="3888"/>
                </a:cubicBezTo>
                <a:cubicBezTo>
                  <a:pt x="18216" y="3816"/>
                  <a:pt x="18216" y="3816"/>
                  <a:pt x="18216" y="3744"/>
                </a:cubicBezTo>
                <a:cubicBezTo>
                  <a:pt x="18216" y="3744"/>
                  <a:pt x="18216" y="3744"/>
                  <a:pt x="18216" y="3744"/>
                </a:cubicBezTo>
                <a:cubicBezTo>
                  <a:pt x="18216" y="3744"/>
                  <a:pt x="18216" y="3672"/>
                  <a:pt x="18241" y="3672"/>
                </a:cubicBezTo>
                <a:cubicBezTo>
                  <a:pt x="18241" y="3672"/>
                  <a:pt x="18265" y="3600"/>
                  <a:pt x="18265" y="3600"/>
                </a:cubicBezTo>
                <a:cubicBezTo>
                  <a:pt x="18265" y="3528"/>
                  <a:pt x="18265" y="3528"/>
                  <a:pt x="18265" y="3456"/>
                </a:cubicBezTo>
                <a:cubicBezTo>
                  <a:pt x="18265" y="3456"/>
                  <a:pt x="18265" y="3384"/>
                  <a:pt x="18265" y="3384"/>
                </a:cubicBezTo>
                <a:cubicBezTo>
                  <a:pt x="18265" y="3384"/>
                  <a:pt x="18265" y="3312"/>
                  <a:pt x="18265" y="3312"/>
                </a:cubicBezTo>
                <a:cubicBezTo>
                  <a:pt x="18265" y="3312"/>
                  <a:pt x="18265" y="3240"/>
                  <a:pt x="18241" y="3240"/>
                </a:cubicBezTo>
                <a:cubicBezTo>
                  <a:pt x="18265" y="3168"/>
                  <a:pt x="18265" y="3168"/>
                  <a:pt x="18290" y="3096"/>
                </a:cubicBezTo>
                <a:cubicBezTo>
                  <a:pt x="18290" y="3096"/>
                  <a:pt x="18290" y="3096"/>
                  <a:pt x="18290" y="3096"/>
                </a:cubicBezTo>
                <a:cubicBezTo>
                  <a:pt x="18290" y="3096"/>
                  <a:pt x="18315" y="3024"/>
                  <a:pt x="18315" y="3024"/>
                </a:cubicBezTo>
                <a:cubicBezTo>
                  <a:pt x="18340" y="2952"/>
                  <a:pt x="18365" y="2880"/>
                  <a:pt x="18390" y="2808"/>
                </a:cubicBezTo>
                <a:cubicBezTo>
                  <a:pt x="18440" y="2664"/>
                  <a:pt x="18489" y="2520"/>
                  <a:pt x="18539" y="2376"/>
                </a:cubicBezTo>
                <a:cubicBezTo>
                  <a:pt x="18564" y="2160"/>
                  <a:pt x="18589" y="2088"/>
                  <a:pt x="18614" y="2016"/>
                </a:cubicBezTo>
                <a:close/>
                <a:moveTo>
                  <a:pt x="18017" y="1080"/>
                </a:moveTo>
                <a:cubicBezTo>
                  <a:pt x="18091" y="1080"/>
                  <a:pt x="18166" y="1080"/>
                  <a:pt x="18241" y="1080"/>
                </a:cubicBezTo>
                <a:cubicBezTo>
                  <a:pt x="18315" y="1080"/>
                  <a:pt x="18390" y="1080"/>
                  <a:pt x="18465" y="1080"/>
                </a:cubicBezTo>
                <a:cubicBezTo>
                  <a:pt x="18465" y="1080"/>
                  <a:pt x="18465" y="1080"/>
                  <a:pt x="18440" y="1152"/>
                </a:cubicBezTo>
                <a:cubicBezTo>
                  <a:pt x="18415" y="1152"/>
                  <a:pt x="18415" y="1224"/>
                  <a:pt x="18390" y="1224"/>
                </a:cubicBezTo>
                <a:cubicBezTo>
                  <a:pt x="18365" y="1296"/>
                  <a:pt x="18340" y="1368"/>
                  <a:pt x="18315" y="1440"/>
                </a:cubicBezTo>
                <a:cubicBezTo>
                  <a:pt x="18265" y="1584"/>
                  <a:pt x="18216" y="1728"/>
                  <a:pt x="18166" y="1872"/>
                </a:cubicBezTo>
                <a:cubicBezTo>
                  <a:pt x="18141" y="1944"/>
                  <a:pt x="18116" y="2016"/>
                  <a:pt x="18116" y="2088"/>
                </a:cubicBezTo>
                <a:cubicBezTo>
                  <a:pt x="18091" y="2160"/>
                  <a:pt x="18066" y="2232"/>
                  <a:pt x="18042" y="2376"/>
                </a:cubicBezTo>
                <a:cubicBezTo>
                  <a:pt x="18017" y="2448"/>
                  <a:pt x="17992" y="2520"/>
                  <a:pt x="17967" y="2664"/>
                </a:cubicBezTo>
                <a:cubicBezTo>
                  <a:pt x="17942" y="2736"/>
                  <a:pt x="17917" y="2808"/>
                  <a:pt x="17917" y="2880"/>
                </a:cubicBezTo>
                <a:cubicBezTo>
                  <a:pt x="17917" y="2880"/>
                  <a:pt x="17892" y="2952"/>
                  <a:pt x="17892" y="2952"/>
                </a:cubicBezTo>
                <a:cubicBezTo>
                  <a:pt x="17892" y="2952"/>
                  <a:pt x="17892" y="2952"/>
                  <a:pt x="17892" y="2952"/>
                </a:cubicBezTo>
                <a:cubicBezTo>
                  <a:pt x="17867" y="2952"/>
                  <a:pt x="17867" y="2952"/>
                  <a:pt x="17842" y="2952"/>
                </a:cubicBezTo>
                <a:cubicBezTo>
                  <a:pt x="17818" y="2952"/>
                  <a:pt x="17768" y="2952"/>
                  <a:pt x="17743" y="2952"/>
                </a:cubicBezTo>
                <a:cubicBezTo>
                  <a:pt x="17618" y="2952"/>
                  <a:pt x="17494" y="2952"/>
                  <a:pt x="17395" y="2952"/>
                </a:cubicBezTo>
                <a:cubicBezTo>
                  <a:pt x="17395" y="2952"/>
                  <a:pt x="17395" y="2952"/>
                  <a:pt x="17395" y="2880"/>
                </a:cubicBezTo>
                <a:cubicBezTo>
                  <a:pt x="17419" y="2808"/>
                  <a:pt x="17444" y="2664"/>
                  <a:pt x="17469" y="2592"/>
                </a:cubicBezTo>
                <a:cubicBezTo>
                  <a:pt x="17569" y="2160"/>
                  <a:pt x="17668" y="1800"/>
                  <a:pt x="17768" y="1368"/>
                </a:cubicBezTo>
                <a:cubicBezTo>
                  <a:pt x="17793" y="1296"/>
                  <a:pt x="17818" y="1152"/>
                  <a:pt x="17842" y="1080"/>
                </a:cubicBezTo>
                <a:cubicBezTo>
                  <a:pt x="17892" y="1080"/>
                  <a:pt x="17967" y="1080"/>
                  <a:pt x="18017" y="1080"/>
                </a:cubicBezTo>
                <a:close/>
                <a:moveTo>
                  <a:pt x="18116" y="2160"/>
                </a:moveTo>
                <a:cubicBezTo>
                  <a:pt x="18116" y="2160"/>
                  <a:pt x="18116" y="2160"/>
                  <a:pt x="18116" y="2160"/>
                </a:cubicBezTo>
                <a:cubicBezTo>
                  <a:pt x="18116" y="2160"/>
                  <a:pt x="18116" y="2160"/>
                  <a:pt x="18116" y="2160"/>
                </a:cubicBezTo>
                <a:cubicBezTo>
                  <a:pt x="18116" y="2160"/>
                  <a:pt x="18116" y="2160"/>
                  <a:pt x="18116" y="2160"/>
                </a:cubicBezTo>
                <a:close/>
                <a:moveTo>
                  <a:pt x="17370" y="2376"/>
                </a:moveTo>
                <a:cubicBezTo>
                  <a:pt x="17370" y="2376"/>
                  <a:pt x="17370" y="2376"/>
                  <a:pt x="17370" y="2376"/>
                </a:cubicBezTo>
                <a:cubicBezTo>
                  <a:pt x="17370" y="2376"/>
                  <a:pt x="17370" y="2376"/>
                  <a:pt x="17370" y="2376"/>
                </a:cubicBezTo>
                <a:cubicBezTo>
                  <a:pt x="17370" y="2376"/>
                  <a:pt x="17370" y="2376"/>
                  <a:pt x="17370" y="2376"/>
                </a:cubicBezTo>
                <a:close/>
                <a:moveTo>
                  <a:pt x="17419" y="2160"/>
                </a:moveTo>
                <a:cubicBezTo>
                  <a:pt x="17419" y="2160"/>
                  <a:pt x="17419" y="2160"/>
                  <a:pt x="17419" y="2160"/>
                </a:cubicBezTo>
                <a:cubicBezTo>
                  <a:pt x="17444" y="2160"/>
                  <a:pt x="17444" y="2160"/>
                  <a:pt x="17419" y="2160"/>
                </a:cubicBezTo>
                <a:cubicBezTo>
                  <a:pt x="17419" y="2160"/>
                  <a:pt x="17419" y="2160"/>
                  <a:pt x="17419" y="2160"/>
                </a:cubicBezTo>
                <a:close/>
                <a:moveTo>
                  <a:pt x="17469" y="2016"/>
                </a:moveTo>
                <a:cubicBezTo>
                  <a:pt x="17469" y="2016"/>
                  <a:pt x="17469" y="2016"/>
                  <a:pt x="17469" y="2016"/>
                </a:cubicBezTo>
                <a:cubicBezTo>
                  <a:pt x="17469" y="2016"/>
                  <a:pt x="17469" y="2016"/>
                  <a:pt x="17469" y="2016"/>
                </a:cubicBezTo>
                <a:cubicBezTo>
                  <a:pt x="17469" y="2016"/>
                  <a:pt x="17469" y="2016"/>
                  <a:pt x="17469" y="2016"/>
                </a:cubicBezTo>
                <a:close/>
                <a:moveTo>
                  <a:pt x="17146" y="1008"/>
                </a:moveTo>
                <a:cubicBezTo>
                  <a:pt x="17146" y="1008"/>
                  <a:pt x="17146" y="1008"/>
                  <a:pt x="17146" y="1008"/>
                </a:cubicBezTo>
                <a:cubicBezTo>
                  <a:pt x="17195" y="1008"/>
                  <a:pt x="17245" y="1008"/>
                  <a:pt x="17320" y="1008"/>
                </a:cubicBezTo>
                <a:cubicBezTo>
                  <a:pt x="17394" y="1008"/>
                  <a:pt x="17494" y="1008"/>
                  <a:pt x="17569" y="1008"/>
                </a:cubicBezTo>
                <a:cubicBezTo>
                  <a:pt x="17643" y="1008"/>
                  <a:pt x="17718" y="1008"/>
                  <a:pt x="17793" y="1008"/>
                </a:cubicBezTo>
                <a:cubicBezTo>
                  <a:pt x="17793" y="1008"/>
                  <a:pt x="17793" y="1008"/>
                  <a:pt x="17793" y="1008"/>
                </a:cubicBezTo>
                <a:cubicBezTo>
                  <a:pt x="17768" y="1080"/>
                  <a:pt x="17743" y="1152"/>
                  <a:pt x="17718" y="1224"/>
                </a:cubicBezTo>
                <a:cubicBezTo>
                  <a:pt x="17668" y="1368"/>
                  <a:pt x="17643" y="1512"/>
                  <a:pt x="17594" y="1656"/>
                </a:cubicBezTo>
                <a:cubicBezTo>
                  <a:pt x="17544" y="1800"/>
                  <a:pt x="17519" y="1872"/>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70" y="2304"/>
                  <a:pt x="17370" y="2304"/>
                </a:cubicBezTo>
                <a:cubicBezTo>
                  <a:pt x="17345" y="2376"/>
                  <a:pt x="17345" y="2448"/>
                  <a:pt x="17320" y="2520"/>
                </a:cubicBezTo>
                <a:cubicBezTo>
                  <a:pt x="17295" y="2592"/>
                  <a:pt x="17295" y="2664"/>
                  <a:pt x="17270" y="2664"/>
                </a:cubicBezTo>
                <a:cubicBezTo>
                  <a:pt x="17171" y="2664"/>
                  <a:pt x="17071" y="2664"/>
                  <a:pt x="16971" y="2664"/>
                </a:cubicBezTo>
                <a:cubicBezTo>
                  <a:pt x="16922" y="2664"/>
                  <a:pt x="16847" y="2664"/>
                  <a:pt x="16797" y="2664"/>
                </a:cubicBezTo>
                <a:cubicBezTo>
                  <a:pt x="16748" y="2664"/>
                  <a:pt x="16673" y="2664"/>
                  <a:pt x="16623" y="2664"/>
                </a:cubicBezTo>
                <a:cubicBezTo>
                  <a:pt x="16673" y="2520"/>
                  <a:pt x="16723" y="2376"/>
                  <a:pt x="16748" y="2232"/>
                </a:cubicBezTo>
                <a:cubicBezTo>
                  <a:pt x="16797" y="2088"/>
                  <a:pt x="16822" y="2016"/>
                  <a:pt x="16872" y="1872"/>
                </a:cubicBezTo>
                <a:cubicBezTo>
                  <a:pt x="16897" y="1800"/>
                  <a:pt x="16922" y="1728"/>
                  <a:pt x="16947" y="1584"/>
                </a:cubicBezTo>
                <a:cubicBezTo>
                  <a:pt x="16996" y="1368"/>
                  <a:pt x="17071" y="1224"/>
                  <a:pt x="17121" y="1008"/>
                </a:cubicBezTo>
                <a:cubicBezTo>
                  <a:pt x="17096" y="1152"/>
                  <a:pt x="17121" y="1080"/>
                  <a:pt x="17146" y="1008"/>
                </a:cubicBezTo>
                <a:close/>
                <a:moveTo>
                  <a:pt x="16424" y="936"/>
                </a:moveTo>
                <a:cubicBezTo>
                  <a:pt x="16474" y="936"/>
                  <a:pt x="16499" y="936"/>
                  <a:pt x="16548" y="936"/>
                </a:cubicBezTo>
                <a:cubicBezTo>
                  <a:pt x="16623" y="936"/>
                  <a:pt x="16723" y="936"/>
                  <a:pt x="16797" y="936"/>
                </a:cubicBezTo>
                <a:cubicBezTo>
                  <a:pt x="16847" y="936"/>
                  <a:pt x="16922" y="936"/>
                  <a:pt x="16971" y="936"/>
                </a:cubicBezTo>
                <a:cubicBezTo>
                  <a:pt x="16971" y="936"/>
                  <a:pt x="16971" y="936"/>
                  <a:pt x="16971" y="936"/>
                </a:cubicBezTo>
                <a:cubicBezTo>
                  <a:pt x="16922" y="1152"/>
                  <a:pt x="16872" y="1296"/>
                  <a:pt x="16847" y="1512"/>
                </a:cubicBezTo>
                <a:cubicBezTo>
                  <a:pt x="16822" y="1584"/>
                  <a:pt x="16822" y="1656"/>
                  <a:pt x="16797" y="1728"/>
                </a:cubicBezTo>
                <a:cubicBezTo>
                  <a:pt x="16797" y="1728"/>
                  <a:pt x="16772" y="1800"/>
                  <a:pt x="16772" y="1800"/>
                </a:cubicBezTo>
                <a:cubicBezTo>
                  <a:pt x="16747" y="1944"/>
                  <a:pt x="16723" y="2016"/>
                  <a:pt x="16673" y="2160"/>
                </a:cubicBezTo>
                <a:cubicBezTo>
                  <a:pt x="16648" y="2232"/>
                  <a:pt x="16623" y="2304"/>
                  <a:pt x="16623" y="2376"/>
                </a:cubicBezTo>
                <a:cubicBezTo>
                  <a:pt x="16598" y="2448"/>
                  <a:pt x="16573" y="2592"/>
                  <a:pt x="16548" y="2664"/>
                </a:cubicBezTo>
                <a:cubicBezTo>
                  <a:pt x="16524" y="2664"/>
                  <a:pt x="16524" y="2664"/>
                  <a:pt x="16499" y="2664"/>
                </a:cubicBezTo>
                <a:cubicBezTo>
                  <a:pt x="16399" y="2664"/>
                  <a:pt x="16324" y="2664"/>
                  <a:pt x="16225" y="2664"/>
                </a:cubicBezTo>
                <a:cubicBezTo>
                  <a:pt x="16200" y="2664"/>
                  <a:pt x="16175" y="2664"/>
                  <a:pt x="16125" y="2664"/>
                </a:cubicBezTo>
                <a:cubicBezTo>
                  <a:pt x="16051" y="2664"/>
                  <a:pt x="15951" y="2664"/>
                  <a:pt x="15877" y="2664"/>
                </a:cubicBezTo>
                <a:cubicBezTo>
                  <a:pt x="15877" y="2664"/>
                  <a:pt x="15901" y="2592"/>
                  <a:pt x="15901" y="2592"/>
                </a:cubicBezTo>
                <a:cubicBezTo>
                  <a:pt x="15901" y="2520"/>
                  <a:pt x="15926" y="2520"/>
                  <a:pt x="15926" y="2448"/>
                </a:cubicBezTo>
                <a:cubicBezTo>
                  <a:pt x="15951" y="2376"/>
                  <a:pt x="15976" y="2304"/>
                  <a:pt x="16001" y="2232"/>
                </a:cubicBezTo>
                <a:cubicBezTo>
                  <a:pt x="16051" y="2016"/>
                  <a:pt x="16100" y="1872"/>
                  <a:pt x="16125" y="1656"/>
                </a:cubicBezTo>
                <a:cubicBezTo>
                  <a:pt x="16150" y="1584"/>
                  <a:pt x="16175" y="1512"/>
                  <a:pt x="16200" y="1368"/>
                </a:cubicBezTo>
                <a:cubicBezTo>
                  <a:pt x="16225" y="1296"/>
                  <a:pt x="16225" y="1224"/>
                  <a:pt x="16250" y="1152"/>
                </a:cubicBezTo>
                <a:cubicBezTo>
                  <a:pt x="16275" y="1008"/>
                  <a:pt x="16300" y="936"/>
                  <a:pt x="16349" y="792"/>
                </a:cubicBezTo>
                <a:cubicBezTo>
                  <a:pt x="16349" y="792"/>
                  <a:pt x="16374" y="720"/>
                  <a:pt x="16374" y="720"/>
                </a:cubicBezTo>
                <a:cubicBezTo>
                  <a:pt x="16399" y="936"/>
                  <a:pt x="16424" y="936"/>
                  <a:pt x="16424" y="936"/>
                </a:cubicBezTo>
                <a:close/>
                <a:moveTo>
                  <a:pt x="15553" y="1368"/>
                </a:moveTo>
                <a:cubicBezTo>
                  <a:pt x="15578" y="1296"/>
                  <a:pt x="15603" y="1224"/>
                  <a:pt x="15628" y="1080"/>
                </a:cubicBezTo>
                <a:cubicBezTo>
                  <a:pt x="15628" y="1080"/>
                  <a:pt x="15628" y="1008"/>
                  <a:pt x="15653" y="1008"/>
                </a:cubicBezTo>
                <a:cubicBezTo>
                  <a:pt x="15752" y="1008"/>
                  <a:pt x="15852" y="1008"/>
                  <a:pt x="15951" y="1008"/>
                </a:cubicBezTo>
                <a:cubicBezTo>
                  <a:pt x="16026" y="1008"/>
                  <a:pt x="16100" y="1008"/>
                  <a:pt x="16200" y="1008"/>
                </a:cubicBezTo>
                <a:cubicBezTo>
                  <a:pt x="16250" y="1008"/>
                  <a:pt x="16300" y="1008"/>
                  <a:pt x="16374" y="1008"/>
                </a:cubicBezTo>
                <a:cubicBezTo>
                  <a:pt x="16374" y="1008"/>
                  <a:pt x="16374" y="1008"/>
                  <a:pt x="16374" y="1008"/>
                </a:cubicBezTo>
                <a:cubicBezTo>
                  <a:pt x="16374" y="1080"/>
                  <a:pt x="16349" y="1080"/>
                  <a:pt x="16349" y="1152"/>
                </a:cubicBezTo>
                <a:cubicBezTo>
                  <a:pt x="16324" y="1224"/>
                  <a:pt x="16300" y="1368"/>
                  <a:pt x="16250" y="1440"/>
                </a:cubicBezTo>
                <a:cubicBezTo>
                  <a:pt x="16225" y="1512"/>
                  <a:pt x="16200" y="1584"/>
                  <a:pt x="16175" y="1728"/>
                </a:cubicBezTo>
                <a:cubicBezTo>
                  <a:pt x="16175" y="1728"/>
                  <a:pt x="16150" y="1800"/>
                  <a:pt x="16150" y="1800"/>
                </a:cubicBezTo>
                <a:cubicBezTo>
                  <a:pt x="16125" y="1872"/>
                  <a:pt x="16125" y="1872"/>
                  <a:pt x="16100" y="1944"/>
                </a:cubicBezTo>
                <a:cubicBezTo>
                  <a:pt x="16051" y="2088"/>
                  <a:pt x="15976" y="2232"/>
                  <a:pt x="15926" y="2376"/>
                </a:cubicBezTo>
                <a:cubicBezTo>
                  <a:pt x="15901" y="2448"/>
                  <a:pt x="15877" y="2520"/>
                  <a:pt x="15877" y="2520"/>
                </a:cubicBezTo>
                <a:cubicBezTo>
                  <a:pt x="15877" y="2520"/>
                  <a:pt x="15852" y="2592"/>
                  <a:pt x="15852" y="2592"/>
                </a:cubicBezTo>
                <a:cubicBezTo>
                  <a:pt x="15852" y="2592"/>
                  <a:pt x="15852" y="2592"/>
                  <a:pt x="15827" y="2664"/>
                </a:cubicBezTo>
                <a:cubicBezTo>
                  <a:pt x="15827" y="2664"/>
                  <a:pt x="15827" y="2664"/>
                  <a:pt x="15802" y="2736"/>
                </a:cubicBezTo>
                <a:cubicBezTo>
                  <a:pt x="15802" y="2736"/>
                  <a:pt x="15777" y="2808"/>
                  <a:pt x="15777" y="2808"/>
                </a:cubicBezTo>
                <a:cubicBezTo>
                  <a:pt x="15777" y="2808"/>
                  <a:pt x="15777" y="2880"/>
                  <a:pt x="15777" y="2880"/>
                </a:cubicBezTo>
                <a:cubicBezTo>
                  <a:pt x="15702" y="2880"/>
                  <a:pt x="15628" y="2880"/>
                  <a:pt x="15553" y="2880"/>
                </a:cubicBezTo>
                <a:cubicBezTo>
                  <a:pt x="15478" y="2880"/>
                  <a:pt x="15379" y="2880"/>
                  <a:pt x="15304" y="2808"/>
                </a:cubicBezTo>
                <a:cubicBezTo>
                  <a:pt x="15279" y="2808"/>
                  <a:pt x="15279" y="2808"/>
                  <a:pt x="15254" y="2808"/>
                </a:cubicBezTo>
                <a:cubicBezTo>
                  <a:pt x="15254" y="2808"/>
                  <a:pt x="15254" y="2736"/>
                  <a:pt x="15279" y="2736"/>
                </a:cubicBezTo>
                <a:cubicBezTo>
                  <a:pt x="15304" y="2664"/>
                  <a:pt x="15304" y="2592"/>
                  <a:pt x="15329" y="2520"/>
                </a:cubicBezTo>
                <a:cubicBezTo>
                  <a:pt x="15354" y="2448"/>
                  <a:pt x="15379" y="2304"/>
                  <a:pt x="15404" y="2232"/>
                </a:cubicBezTo>
                <a:cubicBezTo>
                  <a:pt x="15429" y="2160"/>
                  <a:pt x="15453" y="2016"/>
                  <a:pt x="15478" y="1944"/>
                </a:cubicBezTo>
                <a:cubicBezTo>
                  <a:pt x="15503" y="1872"/>
                  <a:pt x="15503" y="1800"/>
                  <a:pt x="15528" y="1728"/>
                </a:cubicBezTo>
                <a:cubicBezTo>
                  <a:pt x="15528" y="1512"/>
                  <a:pt x="15528" y="1440"/>
                  <a:pt x="15553" y="1368"/>
                </a:cubicBezTo>
                <a:close/>
                <a:moveTo>
                  <a:pt x="14806" y="1152"/>
                </a:moveTo>
                <a:cubicBezTo>
                  <a:pt x="14831" y="1152"/>
                  <a:pt x="14881" y="1152"/>
                  <a:pt x="14906" y="1152"/>
                </a:cubicBezTo>
                <a:cubicBezTo>
                  <a:pt x="15030" y="1152"/>
                  <a:pt x="15130" y="1152"/>
                  <a:pt x="15254" y="1080"/>
                </a:cubicBezTo>
                <a:cubicBezTo>
                  <a:pt x="15329" y="1080"/>
                  <a:pt x="15404" y="1080"/>
                  <a:pt x="15478" y="1008"/>
                </a:cubicBezTo>
                <a:cubicBezTo>
                  <a:pt x="15478" y="1080"/>
                  <a:pt x="15453" y="1152"/>
                  <a:pt x="15453" y="1224"/>
                </a:cubicBezTo>
                <a:cubicBezTo>
                  <a:pt x="15429" y="1296"/>
                  <a:pt x="15429" y="1368"/>
                  <a:pt x="15404" y="1440"/>
                </a:cubicBezTo>
                <a:cubicBezTo>
                  <a:pt x="15404" y="1512"/>
                  <a:pt x="15379" y="1512"/>
                  <a:pt x="15379" y="1584"/>
                </a:cubicBezTo>
                <a:cubicBezTo>
                  <a:pt x="15354" y="1728"/>
                  <a:pt x="15329" y="1800"/>
                  <a:pt x="15329" y="1944"/>
                </a:cubicBezTo>
                <a:cubicBezTo>
                  <a:pt x="15304" y="2016"/>
                  <a:pt x="15304" y="2160"/>
                  <a:pt x="15279" y="2232"/>
                </a:cubicBezTo>
                <a:cubicBezTo>
                  <a:pt x="15254" y="2304"/>
                  <a:pt x="15254" y="2448"/>
                  <a:pt x="15230" y="2520"/>
                </a:cubicBezTo>
                <a:cubicBezTo>
                  <a:pt x="15230" y="2592"/>
                  <a:pt x="15205" y="2664"/>
                  <a:pt x="15205" y="2664"/>
                </a:cubicBezTo>
                <a:cubicBezTo>
                  <a:pt x="15155" y="2664"/>
                  <a:pt x="15105" y="2664"/>
                  <a:pt x="15055" y="2664"/>
                </a:cubicBezTo>
                <a:cubicBezTo>
                  <a:pt x="14981" y="2664"/>
                  <a:pt x="14906" y="2664"/>
                  <a:pt x="14807" y="2592"/>
                </a:cubicBezTo>
                <a:cubicBezTo>
                  <a:pt x="14707" y="2592"/>
                  <a:pt x="14607" y="2520"/>
                  <a:pt x="14508" y="2520"/>
                </a:cubicBezTo>
                <a:cubicBezTo>
                  <a:pt x="14533" y="2448"/>
                  <a:pt x="14558" y="2304"/>
                  <a:pt x="14558" y="2232"/>
                </a:cubicBezTo>
                <a:cubicBezTo>
                  <a:pt x="14583" y="2088"/>
                  <a:pt x="14632" y="1872"/>
                  <a:pt x="14657" y="1728"/>
                </a:cubicBezTo>
                <a:cubicBezTo>
                  <a:pt x="14682" y="1656"/>
                  <a:pt x="14682" y="1584"/>
                  <a:pt x="14707" y="1512"/>
                </a:cubicBezTo>
                <a:cubicBezTo>
                  <a:pt x="14732" y="1440"/>
                  <a:pt x="14732" y="1368"/>
                  <a:pt x="14757" y="1368"/>
                </a:cubicBezTo>
                <a:cubicBezTo>
                  <a:pt x="14757" y="1368"/>
                  <a:pt x="14782" y="1296"/>
                  <a:pt x="14806" y="1152"/>
                </a:cubicBezTo>
                <a:cubicBezTo>
                  <a:pt x="14782" y="1152"/>
                  <a:pt x="14806" y="1152"/>
                  <a:pt x="14806" y="1152"/>
                </a:cubicBezTo>
                <a:close/>
                <a:moveTo>
                  <a:pt x="14035" y="1152"/>
                </a:moveTo>
                <a:cubicBezTo>
                  <a:pt x="14035" y="1152"/>
                  <a:pt x="14035" y="1152"/>
                  <a:pt x="14035" y="1152"/>
                </a:cubicBezTo>
                <a:cubicBezTo>
                  <a:pt x="14085" y="1152"/>
                  <a:pt x="14135" y="1152"/>
                  <a:pt x="14159" y="1152"/>
                </a:cubicBezTo>
                <a:cubicBezTo>
                  <a:pt x="14234" y="1152"/>
                  <a:pt x="14309" y="1152"/>
                  <a:pt x="14383" y="1152"/>
                </a:cubicBezTo>
                <a:cubicBezTo>
                  <a:pt x="14458" y="1152"/>
                  <a:pt x="14558" y="1152"/>
                  <a:pt x="14632" y="1152"/>
                </a:cubicBezTo>
                <a:cubicBezTo>
                  <a:pt x="14682" y="1152"/>
                  <a:pt x="14732" y="1152"/>
                  <a:pt x="14757" y="1152"/>
                </a:cubicBezTo>
                <a:cubicBezTo>
                  <a:pt x="14757" y="1152"/>
                  <a:pt x="14757" y="1224"/>
                  <a:pt x="14732" y="1224"/>
                </a:cubicBezTo>
                <a:cubicBezTo>
                  <a:pt x="14707" y="1296"/>
                  <a:pt x="14682" y="1368"/>
                  <a:pt x="14682" y="1440"/>
                </a:cubicBezTo>
                <a:cubicBezTo>
                  <a:pt x="14657" y="1512"/>
                  <a:pt x="14632" y="1584"/>
                  <a:pt x="14632" y="1656"/>
                </a:cubicBezTo>
                <a:cubicBezTo>
                  <a:pt x="14607" y="1728"/>
                  <a:pt x="14607" y="1800"/>
                  <a:pt x="14583" y="1800"/>
                </a:cubicBezTo>
                <a:cubicBezTo>
                  <a:pt x="14533" y="1944"/>
                  <a:pt x="14508" y="2088"/>
                  <a:pt x="14458" y="2232"/>
                </a:cubicBezTo>
                <a:cubicBezTo>
                  <a:pt x="14433" y="2304"/>
                  <a:pt x="14408" y="2448"/>
                  <a:pt x="14383" y="2520"/>
                </a:cubicBezTo>
                <a:cubicBezTo>
                  <a:pt x="14359" y="2520"/>
                  <a:pt x="14309" y="2520"/>
                  <a:pt x="14284" y="2520"/>
                </a:cubicBezTo>
                <a:cubicBezTo>
                  <a:pt x="14110" y="2520"/>
                  <a:pt x="13936" y="2448"/>
                  <a:pt x="13761" y="2448"/>
                </a:cubicBezTo>
                <a:cubicBezTo>
                  <a:pt x="13712" y="2448"/>
                  <a:pt x="13687" y="2448"/>
                  <a:pt x="13637" y="2448"/>
                </a:cubicBezTo>
                <a:cubicBezTo>
                  <a:pt x="13662" y="2376"/>
                  <a:pt x="13662" y="2304"/>
                  <a:pt x="13687" y="2232"/>
                </a:cubicBezTo>
                <a:cubicBezTo>
                  <a:pt x="13712" y="2160"/>
                  <a:pt x="13712" y="2088"/>
                  <a:pt x="13736" y="2016"/>
                </a:cubicBezTo>
                <a:cubicBezTo>
                  <a:pt x="13761" y="1944"/>
                  <a:pt x="13761" y="1872"/>
                  <a:pt x="13786" y="1872"/>
                </a:cubicBezTo>
                <a:cubicBezTo>
                  <a:pt x="13786" y="1800"/>
                  <a:pt x="13811" y="1800"/>
                  <a:pt x="13811" y="1728"/>
                </a:cubicBezTo>
                <a:cubicBezTo>
                  <a:pt x="13861" y="1584"/>
                  <a:pt x="13911" y="1368"/>
                  <a:pt x="13960" y="1224"/>
                </a:cubicBezTo>
                <a:cubicBezTo>
                  <a:pt x="14010" y="1224"/>
                  <a:pt x="14035" y="1152"/>
                  <a:pt x="14035" y="1152"/>
                </a:cubicBezTo>
                <a:close/>
                <a:moveTo>
                  <a:pt x="13139" y="1224"/>
                </a:moveTo>
                <a:cubicBezTo>
                  <a:pt x="13139" y="1224"/>
                  <a:pt x="13139" y="1224"/>
                  <a:pt x="13139" y="1224"/>
                </a:cubicBezTo>
                <a:cubicBezTo>
                  <a:pt x="13139" y="1224"/>
                  <a:pt x="13139" y="1224"/>
                  <a:pt x="13139" y="1224"/>
                </a:cubicBezTo>
                <a:cubicBezTo>
                  <a:pt x="13139" y="1224"/>
                  <a:pt x="13139" y="1224"/>
                  <a:pt x="13139" y="1224"/>
                </a:cubicBezTo>
                <a:close/>
                <a:moveTo>
                  <a:pt x="13139" y="1224"/>
                </a:moveTo>
                <a:cubicBezTo>
                  <a:pt x="13164" y="1152"/>
                  <a:pt x="13164" y="1152"/>
                  <a:pt x="13189" y="1080"/>
                </a:cubicBezTo>
                <a:cubicBezTo>
                  <a:pt x="13189" y="1080"/>
                  <a:pt x="13189" y="1080"/>
                  <a:pt x="13189" y="1080"/>
                </a:cubicBezTo>
                <a:cubicBezTo>
                  <a:pt x="13264" y="1080"/>
                  <a:pt x="13338" y="1080"/>
                  <a:pt x="13413" y="1080"/>
                </a:cubicBezTo>
                <a:cubicBezTo>
                  <a:pt x="13488" y="1080"/>
                  <a:pt x="13562" y="1080"/>
                  <a:pt x="13637" y="1080"/>
                </a:cubicBezTo>
                <a:cubicBezTo>
                  <a:pt x="13712" y="1080"/>
                  <a:pt x="13786" y="1080"/>
                  <a:pt x="13861" y="1080"/>
                </a:cubicBezTo>
                <a:cubicBezTo>
                  <a:pt x="13861" y="1080"/>
                  <a:pt x="13861" y="1152"/>
                  <a:pt x="13836" y="1152"/>
                </a:cubicBezTo>
                <a:cubicBezTo>
                  <a:pt x="13836" y="1152"/>
                  <a:pt x="13836" y="1224"/>
                  <a:pt x="13811" y="1224"/>
                </a:cubicBezTo>
                <a:cubicBezTo>
                  <a:pt x="13786" y="1296"/>
                  <a:pt x="13761" y="1440"/>
                  <a:pt x="13761" y="1512"/>
                </a:cubicBezTo>
                <a:cubicBezTo>
                  <a:pt x="13736" y="1584"/>
                  <a:pt x="13736" y="1656"/>
                  <a:pt x="13712" y="1728"/>
                </a:cubicBezTo>
                <a:cubicBezTo>
                  <a:pt x="13712" y="1800"/>
                  <a:pt x="13687" y="1800"/>
                  <a:pt x="13687" y="1872"/>
                </a:cubicBezTo>
                <a:cubicBezTo>
                  <a:pt x="13687" y="1944"/>
                  <a:pt x="13662" y="2016"/>
                  <a:pt x="13662" y="2016"/>
                </a:cubicBezTo>
                <a:cubicBezTo>
                  <a:pt x="13662" y="2088"/>
                  <a:pt x="13637" y="2160"/>
                  <a:pt x="13637" y="2232"/>
                </a:cubicBezTo>
                <a:cubicBezTo>
                  <a:pt x="13637" y="2304"/>
                  <a:pt x="13612" y="2376"/>
                  <a:pt x="13612" y="2448"/>
                </a:cubicBezTo>
                <a:cubicBezTo>
                  <a:pt x="13612" y="2448"/>
                  <a:pt x="13612" y="2448"/>
                  <a:pt x="13612" y="2520"/>
                </a:cubicBezTo>
                <a:cubicBezTo>
                  <a:pt x="13488" y="2520"/>
                  <a:pt x="13363" y="2448"/>
                  <a:pt x="13264" y="2448"/>
                </a:cubicBezTo>
                <a:cubicBezTo>
                  <a:pt x="13114" y="2448"/>
                  <a:pt x="12965" y="2448"/>
                  <a:pt x="12816" y="2376"/>
                </a:cubicBezTo>
                <a:cubicBezTo>
                  <a:pt x="12816" y="2376"/>
                  <a:pt x="12816" y="2304"/>
                  <a:pt x="12841" y="2304"/>
                </a:cubicBezTo>
                <a:cubicBezTo>
                  <a:pt x="12841" y="2304"/>
                  <a:pt x="12841" y="2232"/>
                  <a:pt x="12866" y="2232"/>
                </a:cubicBezTo>
                <a:cubicBezTo>
                  <a:pt x="12866" y="2232"/>
                  <a:pt x="12890" y="2160"/>
                  <a:pt x="12890" y="2160"/>
                </a:cubicBezTo>
                <a:cubicBezTo>
                  <a:pt x="12915" y="2088"/>
                  <a:pt x="12940" y="1944"/>
                  <a:pt x="12965" y="1872"/>
                </a:cubicBezTo>
                <a:cubicBezTo>
                  <a:pt x="12990" y="1800"/>
                  <a:pt x="12990" y="1800"/>
                  <a:pt x="13015" y="1728"/>
                </a:cubicBezTo>
                <a:cubicBezTo>
                  <a:pt x="13040" y="1656"/>
                  <a:pt x="13040" y="1656"/>
                  <a:pt x="13065" y="1584"/>
                </a:cubicBezTo>
                <a:cubicBezTo>
                  <a:pt x="13065" y="1584"/>
                  <a:pt x="13089" y="1512"/>
                  <a:pt x="13089" y="1512"/>
                </a:cubicBezTo>
                <a:cubicBezTo>
                  <a:pt x="13089" y="1368"/>
                  <a:pt x="13114" y="1296"/>
                  <a:pt x="13139" y="1224"/>
                </a:cubicBezTo>
                <a:close/>
                <a:moveTo>
                  <a:pt x="12368" y="1152"/>
                </a:moveTo>
                <a:cubicBezTo>
                  <a:pt x="12368" y="1152"/>
                  <a:pt x="12393" y="1080"/>
                  <a:pt x="12393" y="1080"/>
                </a:cubicBezTo>
                <a:cubicBezTo>
                  <a:pt x="12393" y="1080"/>
                  <a:pt x="12393" y="1080"/>
                  <a:pt x="12393" y="1080"/>
                </a:cubicBezTo>
                <a:cubicBezTo>
                  <a:pt x="12393" y="1080"/>
                  <a:pt x="12418" y="1080"/>
                  <a:pt x="12418" y="1080"/>
                </a:cubicBezTo>
                <a:cubicBezTo>
                  <a:pt x="12567" y="1080"/>
                  <a:pt x="12741" y="1080"/>
                  <a:pt x="12890" y="1080"/>
                </a:cubicBezTo>
                <a:cubicBezTo>
                  <a:pt x="12940" y="1080"/>
                  <a:pt x="13015" y="1080"/>
                  <a:pt x="13065" y="1080"/>
                </a:cubicBezTo>
                <a:cubicBezTo>
                  <a:pt x="13065" y="1152"/>
                  <a:pt x="13040" y="1152"/>
                  <a:pt x="13040" y="1224"/>
                </a:cubicBezTo>
                <a:cubicBezTo>
                  <a:pt x="13015" y="1368"/>
                  <a:pt x="12965" y="1584"/>
                  <a:pt x="12940" y="1728"/>
                </a:cubicBezTo>
                <a:cubicBezTo>
                  <a:pt x="12915" y="1800"/>
                  <a:pt x="12890" y="1944"/>
                  <a:pt x="12890" y="2016"/>
                </a:cubicBezTo>
                <a:cubicBezTo>
                  <a:pt x="12865" y="2160"/>
                  <a:pt x="12841" y="2232"/>
                  <a:pt x="12816" y="2376"/>
                </a:cubicBezTo>
                <a:cubicBezTo>
                  <a:pt x="12816" y="2376"/>
                  <a:pt x="12816" y="2376"/>
                  <a:pt x="12791" y="2376"/>
                </a:cubicBezTo>
                <a:cubicBezTo>
                  <a:pt x="12642" y="2376"/>
                  <a:pt x="12467" y="2376"/>
                  <a:pt x="12318" y="2376"/>
                </a:cubicBezTo>
                <a:cubicBezTo>
                  <a:pt x="12218" y="2376"/>
                  <a:pt x="12119" y="2376"/>
                  <a:pt x="12019" y="2376"/>
                </a:cubicBezTo>
                <a:cubicBezTo>
                  <a:pt x="12044" y="2304"/>
                  <a:pt x="12044" y="2304"/>
                  <a:pt x="12069" y="2232"/>
                </a:cubicBezTo>
                <a:cubicBezTo>
                  <a:pt x="12094" y="2160"/>
                  <a:pt x="12119" y="2088"/>
                  <a:pt x="12144" y="2016"/>
                </a:cubicBezTo>
                <a:cubicBezTo>
                  <a:pt x="12169" y="1944"/>
                  <a:pt x="12194" y="1872"/>
                  <a:pt x="12218" y="1800"/>
                </a:cubicBezTo>
                <a:cubicBezTo>
                  <a:pt x="12268" y="1656"/>
                  <a:pt x="12293" y="1512"/>
                  <a:pt x="12343" y="1440"/>
                </a:cubicBezTo>
                <a:cubicBezTo>
                  <a:pt x="12343" y="1296"/>
                  <a:pt x="12343" y="1224"/>
                  <a:pt x="12368" y="1152"/>
                </a:cubicBezTo>
                <a:close/>
                <a:moveTo>
                  <a:pt x="11646" y="1368"/>
                </a:moveTo>
                <a:cubicBezTo>
                  <a:pt x="11671" y="1296"/>
                  <a:pt x="11671" y="1224"/>
                  <a:pt x="11696" y="1152"/>
                </a:cubicBezTo>
                <a:cubicBezTo>
                  <a:pt x="11721" y="1080"/>
                  <a:pt x="11721" y="1008"/>
                  <a:pt x="11746" y="1008"/>
                </a:cubicBezTo>
                <a:cubicBezTo>
                  <a:pt x="11795" y="1008"/>
                  <a:pt x="11870" y="1008"/>
                  <a:pt x="11920" y="1008"/>
                </a:cubicBezTo>
                <a:cubicBezTo>
                  <a:pt x="11970" y="1008"/>
                  <a:pt x="11994" y="1008"/>
                  <a:pt x="12044" y="1008"/>
                </a:cubicBezTo>
                <a:cubicBezTo>
                  <a:pt x="12094" y="1008"/>
                  <a:pt x="12144" y="1008"/>
                  <a:pt x="12194" y="1008"/>
                </a:cubicBezTo>
                <a:cubicBezTo>
                  <a:pt x="12218" y="1008"/>
                  <a:pt x="12243" y="1008"/>
                  <a:pt x="12268" y="1008"/>
                </a:cubicBezTo>
                <a:cubicBezTo>
                  <a:pt x="12268" y="1008"/>
                  <a:pt x="12268" y="1080"/>
                  <a:pt x="12268" y="1080"/>
                </a:cubicBezTo>
                <a:cubicBezTo>
                  <a:pt x="12243" y="1152"/>
                  <a:pt x="12243" y="1296"/>
                  <a:pt x="12218" y="1368"/>
                </a:cubicBezTo>
                <a:cubicBezTo>
                  <a:pt x="12194" y="1440"/>
                  <a:pt x="12169" y="1584"/>
                  <a:pt x="12169" y="1656"/>
                </a:cubicBezTo>
                <a:cubicBezTo>
                  <a:pt x="12169" y="1656"/>
                  <a:pt x="12144" y="1728"/>
                  <a:pt x="12144" y="1728"/>
                </a:cubicBezTo>
                <a:cubicBezTo>
                  <a:pt x="12119" y="1800"/>
                  <a:pt x="12119" y="1872"/>
                  <a:pt x="12094" y="1944"/>
                </a:cubicBezTo>
                <a:cubicBezTo>
                  <a:pt x="12069" y="2016"/>
                  <a:pt x="12069" y="2088"/>
                  <a:pt x="12044" y="2160"/>
                </a:cubicBezTo>
                <a:cubicBezTo>
                  <a:pt x="12044" y="2232"/>
                  <a:pt x="12019" y="2232"/>
                  <a:pt x="12019" y="2304"/>
                </a:cubicBezTo>
                <a:cubicBezTo>
                  <a:pt x="11945" y="2304"/>
                  <a:pt x="11895" y="2304"/>
                  <a:pt x="11820" y="2304"/>
                </a:cubicBezTo>
                <a:cubicBezTo>
                  <a:pt x="11696" y="2304"/>
                  <a:pt x="11596" y="2304"/>
                  <a:pt x="11472" y="2304"/>
                </a:cubicBezTo>
                <a:cubicBezTo>
                  <a:pt x="11472" y="2232"/>
                  <a:pt x="11472" y="2232"/>
                  <a:pt x="11497" y="2160"/>
                </a:cubicBezTo>
                <a:cubicBezTo>
                  <a:pt x="11497" y="2088"/>
                  <a:pt x="11522" y="2016"/>
                  <a:pt x="11547" y="1944"/>
                </a:cubicBezTo>
                <a:cubicBezTo>
                  <a:pt x="11571" y="1800"/>
                  <a:pt x="11596" y="1728"/>
                  <a:pt x="11621" y="1584"/>
                </a:cubicBezTo>
                <a:cubicBezTo>
                  <a:pt x="11621" y="1512"/>
                  <a:pt x="11621" y="1440"/>
                  <a:pt x="11646" y="1368"/>
                </a:cubicBezTo>
                <a:close/>
                <a:moveTo>
                  <a:pt x="10999" y="1008"/>
                </a:moveTo>
                <a:cubicBezTo>
                  <a:pt x="10999" y="1008"/>
                  <a:pt x="10999" y="1008"/>
                  <a:pt x="10999" y="1008"/>
                </a:cubicBezTo>
                <a:cubicBezTo>
                  <a:pt x="10999" y="1008"/>
                  <a:pt x="10999" y="1008"/>
                  <a:pt x="10999" y="1008"/>
                </a:cubicBezTo>
                <a:cubicBezTo>
                  <a:pt x="10999" y="1008"/>
                  <a:pt x="10999" y="1008"/>
                  <a:pt x="10999" y="1008"/>
                </a:cubicBezTo>
                <a:close/>
                <a:moveTo>
                  <a:pt x="10949" y="1008"/>
                </a:moveTo>
                <a:cubicBezTo>
                  <a:pt x="10949" y="1008"/>
                  <a:pt x="10949" y="1008"/>
                  <a:pt x="10949" y="1008"/>
                </a:cubicBezTo>
                <a:cubicBezTo>
                  <a:pt x="10949" y="1008"/>
                  <a:pt x="10949" y="1008"/>
                  <a:pt x="10949" y="1008"/>
                </a:cubicBezTo>
                <a:cubicBezTo>
                  <a:pt x="10949" y="1008"/>
                  <a:pt x="10949" y="1008"/>
                  <a:pt x="10949" y="1008"/>
                </a:cubicBezTo>
                <a:close/>
                <a:moveTo>
                  <a:pt x="10900" y="1296"/>
                </a:moveTo>
                <a:cubicBezTo>
                  <a:pt x="10900" y="1224"/>
                  <a:pt x="10924" y="1224"/>
                  <a:pt x="10924" y="1152"/>
                </a:cubicBezTo>
                <a:cubicBezTo>
                  <a:pt x="10924" y="1152"/>
                  <a:pt x="10924" y="1080"/>
                  <a:pt x="10949" y="1080"/>
                </a:cubicBezTo>
                <a:cubicBezTo>
                  <a:pt x="10949" y="1080"/>
                  <a:pt x="10949" y="1080"/>
                  <a:pt x="10949" y="1080"/>
                </a:cubicBezTo>
                <a:cubicBezTo>
                  <a:pt x="10949" y="1080"/>
                  <a:pt x="10974" y="1080"/>
                  <a:pt x="10974" y="1080"/>
                </a:cubicBezTo>
                <a:cubicBezTo>
                  <a:pt x="10974" y="1080"/>
                  <a:pt x="10974" y="1080"/>
                  <a:pt x="10974" y="1080"/>
                </a:cubicBezTo>
                <a:cubicBezTo>
                  <a:pt x="10974" y="1080"/>
                  <a:pt x="10974" y="1080"/>
                  <a:pt x="10974" y="1080"/>
                </a:cubicBezTo>
                <a:cubicBezTo>
                  <a:pt x="11124" y="1080"/>
                  <a:pt x="11273" y="1080"/>
                  <a:pt x="11447" y="1080"/>
                </a:cubicBezTo>
                <a:cubicBezTo>
                  <a:pt x="11497" y="1080"/>
                  <a:pt x="11571" y="1080"/>
                  <a:pt x="11621" y="1080"/>
                </a:cubicBezTo>
                <a:cubicBezTo>
                  <a:pt x="11621" y="1080"/>
                  <a:pt x="11621" y="1080"/>
                  <a:pt x="11621" y="1080"/>
                </a:cubicBezTo>
                <a:cubicBezTo>
                  <a:pt x="11596" y="1152"/>
                  <a:pt x="11596" y="1296"/>
                  <a:pt x="11571" y="1368"/>
                </a:cubicBezTo>
                <a:cubicBezTo>
                  <a:pt x="11547" y="1512"/>
                  <a:pt x="11522" y="1656"/>
                  <a:pt x="11497" y="1872"/>
                </a:cubicBezTo>
                <a:cubicBezTo>
                  <a:pt x="11497" y="1944"/>
                  <a:pt x="11472" y="2016"/>
                  <a:pt x="11472" y="2088"/>
                </a:cubicBezTo>
                <a:cubicBezTo>
                  <a:pt x="11472" y="2160"/>
                  <a:pt x="11447" y="2232"/>
                  <a:pt x="11447" y="2304"/>
                </a:cubicBezTo>
                <a:cubicBezTo>
                  <a:pt x="11447" y="2304"/>
                  <a:pt x="11447" y="2376"/>
                  <a:pt x="11447" y="2376"/>
                </a:cubicBezTo>
                <a:cubicBezTo>
                  <a:pt x="11198" y="2376"/>
                  <a:pt x="10924" y="2376"/>
                  <a:pt x="10676" y="2304"/>
                </a:cubicBezTo>
                <a:cubicBezTo>
                  <a:pt x="10700" y="2232"/>
                  <a:pt x="10700" y="2160"/>
                  <a:pt x="10725" y="2088"/>
                </a:cubicBezTo>
                <a:cubicBezTo>
                  <a:pt x="10750" y="2016"/>
                  <a:pt x="10750" y="1944"/>
                  <a:pt x="10775" y="1872"/>
                </a:cubicBezTo>
                <a:cubicBezTo>
                  <a:pt x="10800" y="1800"/>
                  <a:pt x="10825" y="1728"/>
                  <a:pt x="10825" y="1584"/>
                </a:cubicBezTo>
                <a:cubicBezTo>
                  <a:pt x="10850" y="1440"/>
                  <a:pt x="10875" y="1368"/>
                  <a:pt x="10900" y="1296"/>
                </a:cubicBezTo>
                <a:close/>
                <a:moveTo>
                  <a:pt x="10203" y="1152"/>
                </a:moveTo>
                <a:cubicBezTo>
                  <a:pt x="10203" y="1152"/>
                  <a:pt x="10228" y="1080"/>
                  <a:pt x="10228" y="1080"/>
                </a:cubicBezTo>
                <a:cubicBezTo>
                  <a:pt x="10253" y="1080"/>
                  <a:pt x="10302" y="1080"/>
                  <a:pt x="10327" y="1080"/>
                </a:cubicBezTo>
                <a:cubicBezTo>
                  <a:pt x="10377" y="1080"/>
                  <a:pt x="10427" y="1080"/>
                  <a:pt x="10477" y="1080"/>
                </a:cubicBezTo>
                <a:cubicBezTo>
                  <a:pt x="10526" y="1080"/>
                  <a:pt x="10576" y="1080"/>
                  <a:pt x="10601" y="1080"/>
                </a:cubicBezTo>
                <a:cubicBezTo>
                  <a:pt x="10676" y="1080"/>
                  <a:pt x="10725" y="1080"/>
                  <a:pt x="10800" y="1080"/>
                </a:cubicBezTo>
                <a:cubicBezTo>
                  <a:pt x="10800" y="1080"/>
                  <a:pt x="10800" y="1152"/>
                  <a:pt x="10775" y="1152"/>
                </a:cubicBezTo>
                <a:cubicBezTo>
                  <a:pt x="10775" y="1224"/>
                  <a:pt x="10750" y="1224"/>
                  <a:pt x="10750" y="1296"/>
                </a:cubicBezTo>
                <a:cubicBezTo>
                  <a:pt x="10750" y="1368"/>
                  <a:pt x="10750" y="1368"/>
                  <a:pt x="10725" y="1440"/>
                </a:cubicBezTo>
                <a:cubicBezTo>
                  <a:pt x="10701" y="1656"/>
                  <a:pt x="10676" y="1800"/>
                  <a:pt x="10651" y="2016"/>
                </a:cubicBezTo>
                <a:cubicBezTo>
                  <a:pt x="10626" y="2160"/>
                  <a:pt x="10626" y="2232"/>
                  <a:pt x="10601" y="2376"/>
                </a:cubicBezTo>
                <a:cubicBezTo>
                  <a:pt x="10601" y="2376"/>
                  <a:pt x="10601" y="2376"/>
                  <a:pt x="10601" y="2376"/>
                </a:cubicBezTo>
                <a:cubicBezTo>
                  <a:pt x="10352" y="2376"/>
                  <a:pt x="10103" y="2376"/>
                  <a:pt x="9854" y="2376"/>
                </a:cubicBezTo>
                <a:cubicBezTo>
                  <a:pt x="9854" y="2376"/>
                  <a:pt x="9854" y="2376"/>
                  <a:pt x="9854" y="2304"/>
                </a:cubicBezTo>
                <a:cubicBezTo>
                  <a:pt x="9879" y="2232"/>
                  <a:pt x="9904" y="2160"/>
                  <a:pt x="9904" y="2088"/>
                </a:cubicBezTo>
                <a:cubicBezTo>
                  <a:pt x="9954" y="1944"/>
                  <a:pt x="9979" y="1800"/>
                  <a:pt x="10029" y="1656"/>
                </a:cubicBezTo>
                <a:cubicBezTo>
                  <a:pt x="10128" y="1368"/>
                  <a:pt x="10153" y="1296"/>
                  <a:pt x="10203" y="1152"/>
                </a:cubicBezTo>
                <a:close/>
                <a:moveTo>
                  <a:pt x="9357" y="1008"/>
                </a:moveTo>
                <a:cubicBezTo>
                  <a:pt x="9357" y="1008"/>
                  <a:pt x="9382" y="1008"/>
                  <a:pt x="9357" y="1008"/>
                </a:cubicBezTo>
                <a:cubicBezTo>
                  <a:pt x="9531" y="1008"/>
                  <a:pt x="9680" y="1080"/>
                  <a:pt x="9854" y="1080"/>
                </a:cubicBezTo>
                <a:cubicBezTo>
                  <a:pt x="9929" y="1080"/>
                  <a:pt x="10004" y="1080"/>
                  <a:pt x="10103" y="1080"/>
                </a:cubicBezTo>
                <a:cubicBezTo>
                  <a:pt x="10103" y="1080"/>
                  <a:pt x="10103" y="1152"/>
                  <a:pt x="10078" y="1152"/>
                </a:cubicBezTo>
                <a:cubicBezTo>
                  <a:pt x="10054" y="1224"/>
                  <a:pt x="10054" y="1296"/>
                  <a:pt x="10029" y="1296"/>
                </a:cubicBezTo>
                <a:cubicBezTo>
                  <a:pt x="10004" y="1440"/>
                  <a:pt x="9979" y="1512"/>
                  <a:pt x="9954" y="1656"/>
                </a:cubicBezTo>
                <a:cubicBezTo>
                  <a:pt x="9929" y="1800"/>
                  <a:pt x="9879" y="2016"/>
                  <a:pt x="9854" y="2232"/>
                </a:cubicBezTo>
                <a:cubicBezTo>
                  <a:pt x="9854" y="2232"/>
                  <a:pt x="9854" y="2232"/>
                  <a:pt x="9854" y="2232"/>
                </a:cubicBezTo>
                <a:cubicBezTo>
                  <a:pt x="9830" y="2232"/>
                  <a:pt x="9780" y="2232"/>
                  <a:pt x="9755" y="2232"/>
                </a:cubicBezTo>
                <a:cubicBezTo>
                  <a:pt x="9705" y="2232"/>
                  <a:pt x="9655" y="2232"/>
                  <a:pt x="9606" y="2232"/>
                </a:cubicBezTo>
                <a:cubicBezTo>
                  <a:pt x="9456" y="2232"/>
                  <a:pt x="9307" y="2232"/>
                  <a:pt x="9158" y="2232"/>
                </a:cubicBezTo>
                <a:cubicBezTo>
                  <a:pt x="9133" y="2232"/>
                  <a:pt x="9108" y="2232"/>
                  <a:pt x="9083" y="2232"/>
                </a:cubicBezTo>
                <a:cubicBezTo>
                  <a:pt x="9083" y="2160"/>
                  <a:pt x="9108" y="2160"/>
                  <a:pt x="9108" y="2088"/>
                </a:cubicBezTo>
                <a:cubicBezTo>
                  <a:pt x="9133" y="1944"/>
                  <a:pt x="9183" y="1728"/>
                  <a:pt x="9207" y="1584"/>
                </a:cubicBezTo>
                <a:cubicBezTo>
                  <a:pt x="9257" y="1440"/>
                  <a:pt x="9282" y="1224"/>
                  <a:pt x="9332" y="1080"/>
                </a:cubicBezTo>
                <a:cubicBezTo>
                  <a:pt x="9357" y="1080"/>
                  <a:pt x="9357" y="1008"/>
                  <a:pt x="9357" y="1008"/>
                </a:cubicBezTo>
                <a:close/>
                <a:moveTo>
                  <a:pt x="8710" y="1080"/>
                </a:moveTo>
                <a:cubicBezTo>
                  <a:pt x="8735" y="1008"/>
                  <a:pt x="8735" y="1008"/>
                  <a:pt x="8759" y="936"/>
                </a:cubicBezTo>
                <a:cubicBezTo>
                  <a:pt x="8809" y="936"/>
                  <a:pt x="8834" y="936"/>
                  <a:pt x="8884" y="936"/>
                </a:cubicBezTo>
                <a:cubicBezTo>
                  <a:pt x="9008" y="936"/>
                  <a:pt x="9158" y="936"/>
                  <a:pt x="9282" y="936"/>
                </a:cubicBezTo>
                <a:cubicBezTo>
                  <a:pt x="9257" y="1008"/>
                  <a:pt x="9257" y="1080"/>
                  <a:pt x="9232" y="1152"/>
                </a:cubicBezTo>
                <a:cubicBezTo>
                  <a:pt x="9183" y="1368"/>
                  <a:pt x="9133" y="1656"/>
                  <a:pt x="9083" y="1944"/>
                </a:cubicBezTo>
                <a:cubicBezTo>
                  <a:pt x="9083" y="2016"/>
                  <a:pt x="9058" y="2088"/>
                  <a:pt x="9058" y="2160"/>
                </a:cubicBezTo>
                <a:cubicBezTo>
                  <a:pt x="9058" y="2160"/>
                  <a:pt x="9058" y="2232"/>
                  <a:pt x="9058" y="2232"/>
                </a:cubicBezTo>
                <a:cubicBezTo>
                  <a:pt x="8959" y="2232"/>
                  <a:pt x="8859" y="2232"/>
                  <a:pt x="8784" y="2232"/>
                </a:cubicBezTo>
                <a:cubicBezTo>
                  <a:pt x="8660" y="2232"/>
                  <a:pt x="8560" y="2232"/>
                  <a:pt x="8436" y="2232"/>
                </a:cubicBezTo>
                <a:cubicBezTo>
                  <a:pt x="8411" y="2232"/>
                  <a:pt x="8386" y="2232"/>
                  <a:pt x="8361" y="2232"/>
                </a:cubicBezTo>
                <a:cubicBezTo>
                  <a:pt x="8361" y="2232"/>
                  <a:pt x="8361" y="2232"/>
                  <a:pt x="8361" y="2232"/>
                </a:cubicBezTo>
                <a:cubicBezTo>
                  <a:pt x="8386" y="2160"/>
                  <a:pt x="8411" y="2088"/>
                  <a:pt x="8436" y="2016"/>
                </a:cubicBezTo>
                <a:cubicBezTo>
                  <a:pt x="8461" y="1944"/>
                  <a:pt x="8486" y="1872"/>
                  <a:pt x="8511" y="1800"/>
                </a:cubicBezTo>
                <a:cubicBezTo>
                  <a:pt x="8536" y="1728"/>
                  <a:pt x="8585" y="1584"/>
                  <a:pt x="8610" y="1512"/>
                </a:cubicBezTo>
                <a:cubicBezTo>
                  <a:pt x="8610" y="1512"/>
                  <a:pt x="8610" y="1512"/>
                  <a:pt x="8610" y="1512"/>
                </a:cubicBezTo>
                <a:cubicBezTo>
                  <a:pt x="8635" y="1440"/>
                  <a:pt x="8660" y="1296"/>
                  <a:pt x="8710" y="1224"/>
                </a:cubicBezTo>
                <a:cubicBezTo>
                  <a:pt x="8685" y="1152"/>
                  <a:pt x="8685" y="1152"/>
                  <a:pt x="8710" y="1080"/>
                </a:cubicBezTo>
                <a:close/>
                <a:moveTo>
                  <a:pt x="7938" y="1008"/>
                </a:moveTo>
                <a:cubicBezTo>
                  <a:pt x="7938" y="1008"/>
                  <a:pt x="7963" y="1008"/>
                  <a:pt x="7938" y="1008"/>
                </a:cubicBezTo>
                <a:cubicBezTo>
                  <a:pt x="8088" y="936"/>
                  <a:pt x="8212" y="936"/>
                  <a:pt x="8361" y="936"/>
                </a:cubicBezTo>
                <a:cubicBezTo>
                  <a:pt x="8436" y="936"/>
                  <a:pt x="8535" y="936"/>
                  <a:pt x="8610" y="936"/>
                </a:cubicBezTo>
                <a:cubicBezTo>
                  <a:pt x="8585" y="1008"/>
                  <a:pt x="8560" y="1080"/>
                  <a:pt x="8560" y="1152"/>
                </a:cubicBezTo>
                <a:cubicBezTo>
                  <a:pt x="8511" y="1296"/>
                  <a:pt x="8486" y="1512"/>
                  <a:pt x="8436" y="1656"/>
                </a:cubicBezTo>
                <a:cubicBezTo>
                  <a:pt x="8411" y="1800"/>
                  <a:pt x="8361" y="1944"/>
                  <a:pt x="8336" y="2088"/>
                </a:cubicBezTo>
                <a:cubicBezTo>
                  <a:pt x="8336" y="2088"/>
                  <a:pt x="8336" y="2088"/>
                  <a:pt x="8336" y="2160"/>
                </a:cubicBezTo>
                <a:cubicBezTo>
                  <a:pt x="8287" y="2160"/>
                  <a:pt x="8237" y="2160"/>
                  <a:pt x="8212" y="2160"/>
                </a:cubicBezTo>
                <a:cubicBezTo>
                  <a:pt x="8137" y="2160"/>
                  <a:pt x="8063" y="2160"/>
                  <a:pt x="7988" y="2160"/>
                </a:cubicBezTo>
                <a:cubicBezTo>
                  <a:pt x="7889" y="2160"/>
                  <a:pt x="7789" y="2160"/>
                  <a:pt x="7665" y="2232"/>
                </a:cubicBezTo>
                <a:cubicBezTo>
                  <a:pt x="7689" y="2160"/>
                  <a:pt x="7689" y="2088"/>
                  <a:pt x="7714" y="2088"/>
                </a:cubicBezTo>
                <a:cubicBezTo>
                  <a:pt x="7739" y="2016"/>
                  <a:pt x="7764" y="1944"/>
                  <a:pt x="7789" y="1800"/>
                </a:cubicBezTo>
                <a:cubicBezTo>
                  <a:pt x="7814" y="1728"/>
                  <a:pt x="7839" y="1584"/>
                  <a:pt x="7864" y="1512"/>
                </a:cubicBezTo>
                <a:cubicBezTo>
                  <a:pt x="7889" y="1368"/>
                  <a:pt x="7913" y="1296"/>
                  <a:pt x="7938" y="1152"/>
                </a:cubicBezTo>
                <a:cubicBezTo>
                  <a:pt x="7913" y="1152"/>
                  <a:pt x="7938" y="1080"/>
                  <a:pt x="7938" y="1008"/>
                </a:cubicBezTo>
                <a:close/>
                <a:moveTo>
                  <a:pt x="7291" y="1296"/>
                </a:moveTo>
                <a:cubicBezTo>
                  <a:pt x="7291" y="1296"/>
                  <a:pt x="7316" y="1224"/>
                  <a:pt x="7316" y="1224"/>
                </a:cubicBezTo>
                <a:cubicBezTo>
                  <a:pt x="7316" y="1224"/>
                  <a:pt x="7316" y="1224"/>
                  <a:pt x="7316" y="1224"/>
                </a:cubicBezTo>
                <a:cubicBezTo>
                  <a:pt x="7316" y="1224"/>
                  <a:pt x="7316" y="1152"/>
                  <a:pt x="7341" y="1152"/>
                </a:cubicBezTo>
                <a:cubicBezTo>
                  <a:pt x="7341" y="1152"/>
                  <a:pt x="7341" y="1152"/>
                  <a:pt x="7341" y="1152"/>
                </a:cubicBezTo>
                <a:cubicBezTo>
                  <a:pt x="7391" y="1152"/>
                  <a:pt x="7441" y="1152"/>
                  <a:pt x="7465" y="1152"/>
                </a:cubicBezTo>
                <a:cubicBezTo>
                  <a:pt x="7540" y="1152"/>
                  <a:pt x="7615" y="1080"/>
                  <a:pt x="7689" y="1080"/>
                </a:cubicBezTo>
                <a:cubicBezTo>
                  <a:pt x="7739" y="1080"/>
                  <a:pt x="7764" y="1080"/>
                  <a:pt x="7814" y="1080"/>
                </a:cubicBezTo>
                <a:cubicBezTo>
                  <a:pt x="7814" y="1152"/>
                  <a:pt x="7789" y="1224"/>
                  <a:pt x="7789" y="1224"/>
                </a:cubicBezTo>
                <a:cubicBezTo>
                  <a:pt x="7764" y="1296"/>
                  <a:pt x="7764" y="1368"/>
                  <a:pt x="7739" y="1512"/>
                </a:cubicBezTo>
                <a:cubicBezTo>
                  <a:pt x="7714" y="1656"/>
                  <a:pt x="7689" y="1728"/>
                  <a:pt x="7689" y="1872"/>
                </a:cubicBezTo>
                <a:cubicBezTo>
                  <a:pt x="7665" y="2016"/>
                  <a:pt x="7615" y="2232"/>
                  <a:pt x="7590" y="2376"/>
                </a:cubicBezTo>
                <a:cubicBezTo>
                  <a:pt x="7590" y="2376"/>
                  <a:pt x="7565" y="2376"/>
                  <a:pt x="7565" y="2376"/>
                </a:cubicBezTo>
                <a:cubicBezTo>
                  <a:pt x="7416" y="2376"/>
                  <a:pt x="7242" y="2448"/>
                  <a:pt x="7092" y="2448"/>
                </a:cubicBezTo>
                <a:cubicBezTo>
                  <a:pt x="7042" y="2448"/>
                  <a:pt x="7018" y="2448"/>
                  <a:pt x="6968" y="2448"/>
                </a:cubicBezTo>
                <a:cubicBezTo>
                  <a:pt x="6993" y="2376"/>
                  <a:pt x="6993" y="2304"/>
                  <a:pt x="7018" y="2232"/>
                </a:cubicBezTo>
                <a:cubicBezTo>
                  <a:pt x="7018" y="2160"/>
                  <a:pt x="7042" y="2160"/>
                  <a:pt x="7042" y="2088"/>
                </a:cubicBezTo>
                <a:cubicBezTo>
                  <a:pt x="7067" y="2016"/>
                  <a:pt x="7067" y="1944"/>
                  <a:pt x="7092" y="1872"/>
                </a:cubicBezTo>
                <a:cubicBezTo>
                  <a:pt x="7092" y="1872"/>
                  <a:pt x="7117" y="1800"/>
                  <a:pt x="7117" y="1800"/>
                </a:cubicBezTo>
                <a:cubicBezTo>
                  <a:pt x="7142" y="1728"/>
                  <a:pt x="7167" y="1656"/>
                  <a:pt x="7192" y="1512"/>
                </a:cubicBezTo>
                <a:cubicBezTo>
                  <a:pt x="7242" y="1440"/>
                  <a:pt x="7266" y="1368"/>
                  <a:pt x="7291" y="1296"/>
                </a:cubicBezTo>
                <a:close/>
                <a:moveTo>
                  <a:pt x="6395" y="1368"/>
                </a:moveTo>
                <a:cubicBezTo>
                  <a:pt x="6420" y="1368"/>
                  <a:pt x="6445" y="1368"/>
                  <a:pt x="6470" y="1368"/>
                </a:cubicBezTo>
                <a:cubicBezTo>
                  <a:pt x="6545" y="1368"/>
                  <a:pt x="6644" y="1296"/>
                  <a:pt x="6719" y="1296"/>
                </a:cubicBezTo>
                <a:cubicBezTo>
                  <a:pt x="6794" y="1296"/>
                  <a:pt x="6868" y="1224"/>
                  <a:pt x="6943" y="1224"/>
                </a:cubicBezTo>
                <a:cubicBezTo>
                  <a:pt x="7018" y="1224"/>
                  <a:pt x="7092" y="1224"/>
                  <a:pt x="7167" y="1224"/>
                </a:cubicBezTo>
                <a:cubicBezTo>
                  <a:pt x="7167" y="1224"/>
                  <a:pt x="7167" y="1224"/>
                  <a:pt x="7167" y="1224"/>
                </a:cubicBezTo>
                <a:cubicBezTo>
                  <a:pt x="7142" y="1296"/>
                  <a:pt x="7142" y="1368"/>
                  <a:pt x="7117" y="1440"/>
                </a:cubicBezTo>
                <a:cubicBezTo>
                  <a:pt x="7092" y="1584"/>
                  <a:pt x="7067" y="1728"/>
                  <a:pt x="7042" y="1872"/>
                </a:cubicBezTo>
                <a:cubicBezTo>
                  <a:pt x="7018" y="1944"/>
                  <a:pt x="7018" y="2016"/>
                  <a:pt x="6993" y="2160"/>
                </a:cubicBezTo>
                <a:cubicBezTo>
                  <a:pt x="6968" y="2232"/>
                  <a:pt x="6968" y="2304"/>
                  <a:pt x="6943" y="2448"/>
                </a:cubicBezTo>
                <a:cubicBezTo>
                  <a:pt x="6893" y="2448"/>
                  <a:pt x="6868" y="2448"/>
                  <a:pt x="6819" y="2448"/>
                </a:cubicBezTo>
                <a:cubicBezTo>
                  <a:pt x="6769" y="2448"/>
                  <a:pt x="6744" y="2448"/>
                  <a:pt x="6694" y="2448"/>
                </a:cubicBezTo>
                <a:cubicBezTo>
                  <a:pt x="6644" y="2448"/>
                  <a:pt x="6595" y="2448"/>
                  <a:pt x="6520" y="2448"/>
                </a:cubicBezTo>
                <a:cubicBezTo>
                  <a:pt x="6470" y="2448"/>
                  <a:pt x="6445" y="2448"/>
                  <a:pt x="6396" y="2448"/>
                </a:cubicBezTo>
                <a:cubicBezTo>
                  <a:pt x="6371" y="2448"/>
                  <a:pt x="6321" y="2448"/>
                  <a:pt x="6296" y="2448"/>
                </a:cubicBezTo>
                <a:cubicBezTo>
                  <a:pt x="6221" y="2448"/>
                  <a:pt x="6147" y="2520"/>
                  <a:pt x="6047" y="2520"/>
                </a:cubicBezTo>
                <a:cubicBezTo>
                  <a:pt x="6022" y="2520"/>
                  <a:pt x="6022" y="2520"/>
                  <a:pt x="5997" y="2520"/>
                </a:cubicBezTo>
                <a:cubicBezTo>
                  <a:pt x="5997" y="2520"/>
                  <a:pt x="6022" y="2448"/>
                  <a:pt x="6022" y="2448"/>
                </a:cubicBezTo>
                <a:cubicBezTo>
                  <a:pt x="6047" y="2376"/>
                  <a:pt x="6072" y="2232"/>
                  <a:pt x="6097" y="2160"/>
                </a:cubicBezTo>
                <a:cubicBezTo>
                  <a:pt x="6147" y="1944"/>
                  <a:pt x="6221" y="1728"/>
                  <a:pt x="6271" y="1512"/>
                </a:cubicBezTo>
                <a:cubicBezTo>
                  <a:pt x="6346" y="1512"/>
                  <a:pt x="6371" y="1440"/>
                  <a:pt x="6395" y="1368"/>
                </a:cubicBezTo>
                <a:close/>
                <a:moveTo>
                  <a:pt x="5574" y="1656"/>
                </a:moveTo>
                <a:cubicBezTo>
                  <a:pt x="5574" y="1656"/>
                  <a:pt x="5574" y="1584"/>
                  <a:pt x="5574" y="1656"/>
                </a:cubicBezTo>
                <a:cubicBezTo>
                  <a:pt x="5599" y="1584"/>
                  <a:pt x="5599" y="1512"/>
                  <a:pt x="5624" y="1512"/>
                </a:cubicBezTo>
                <a:cubicBezTo>
                  <a:pt x="5624" y="1512"/>
                  <a:pt x="5624" y="1512"/>
                  <a:pt x="5624" y="1512"/>
                </a:cubicBezTo>
                <a:cubicBezTo>
                  <a:pt x="5748" y="1512"/>
                  <a:pt x="5873" y="1440"/>
                  <a:pt x="5997" y="1440"/>
                </a:cubicBezTo>
                <a:cubicBezTo>
                  <a:pt x="6072" y="1440"/>
                  <a:pt x="6171" y="1440"/>
                  <a:pt x="6246" y="1368"/>
                </a:cubicBezTo>
                <a:cubicBezTo>
                  <a:pt x="6246" y="1440"/>
                  <a:pt x="6221" y="1512"/>
                  <a:pt x="6221" y="1584"/>
                </a:cubicBezTo>
                <a:cubicBezTo>
                  <a:pt x="6171" y="1800"/>
                  <a:pt x="6147" y="2016"/>
                  <a:pt x="6097" y="2232"/>
                </a:cubicBezTo>
                <a:cubicBezTo>
                  <a:pt x="6072" y="2376"/>
                  <a:pt x="6047" y="2448"/>
                  <a:pt x="6022" y="2592"/>
                </a:cubicBezTo>
                <a:cubicBezTo>
                  <a:pt x="6022" y="2592"/>
                  <a:pt x="6022" y="2592"/>
                  <a:pt x="6022" y="2592"/>
                </a:cubicBezTo>
                <a:cubicBezTo>
                  <a:pt x="5873" y="2664"/>
                  <a:pt x="5748" y="2736"/>
                  <a:pt x="5599" y="2736"/>
                </a:cubicBezTo>
                <a:cubicBezTo>
                  <a:pt x="5524" y="2736"/>
                  <a:pt x="5450" y="2808"/>
                  <a:pt x="5375" y="2808"/>
                </a:cubicBezTo>
                <a:cubicBezTo>
                  <a:pt x="5325" y="2808"/>
                  <a:pt x="5300" y="2808"/>
                  <a:pt x="5251" y="2808"/>
                </a:cubicBezTo>
                <a:cubicBezTo>
                  <a:pt x="5251" y="2808"/>
                  <a:pt x="5251" y="2808"/>
                  <a:pt x="5251" y="2808"/>
                </a:cubicBezTo>
                <a:cubicBezTo>
                  <a:pt x="5251" y="2808"/>
                  <a:pt x="5276" y="2736"/>
                  <a:pt x="5276" y="2736"/>
                </a:cubicBezTo>
                <a:cubicBezTo>
                  <a:pt x="5276" y="2736"/>
                  <a:pt x="5276" y="2736"/>
                  <a:pt x="5300" y="2664"/>
                </a:cubicBezTo>
                <a:cubicBezTo>
                  <a:pt x="5325" y="2592"/>
                  <a:pt x="5350" y="2448"/>
                  <a:pt x="5375" y="2376"/>
                </a:cubicBezTo>
                <a:cubicBezTo>
                  <a:pt x="5400" y="2304"/>
                  <a:pt x="5400" y="2232"/>
                  <a:pt x="5425" y="2232"/>
                </a:cubicBezTo>
                <a:cubicBezTo>
                  <a:pt x="5450" y="2160"/>
                  <a:pt x="5450" y="2088"/>
                  <a:pt x="5475" y="2016"/>
                </a:cubicBezTo>
                <a:cubicBezTo>
                  <a:pt x="5500" y="1944"/>
                  <a:pt x="5524" y="1872"/>
                  <a:pt x="5549" y="1800"/>
                </a:cubicBezTo>
                <a:cubicBezTo>
                  <a:pt x="5524" y="1800"/>
                  <a:pt x="5549" y="1728"/>
                  <a:pt x="5574" y="1656"/>
                </a:cubicBezTo>
                <a:close/>
                <a:moveTo>
                  <a:pt x="5002" y="1584"/>
                </a:moveTo>
                <a:cubicBezTo>
                  <a:pt x="5002" y="1584"/>
                  <a:pt x="5002" y="1584"/>
                  <a:pt x="5002" y="1584"/>
                </a:cubicBezTo>
                <a:cubicBezTo>
                  <a:pt x="5077" y="1584"/>
                  <a:pt x="5176" y="1512"/>
                  <a:pt x="5251" y="1512"/>
                </a:cubicBezTo>
                <a:cubicBezTo>
                  <a:pt x="5325" y="1512"/>
                  <a:pt x="5400" y="1512"/>
                  <a:pt x="5500" y="1512"/>
                </a:cubicBezTo>
                <a:cubicBezTo>
                  <a:pt x="5500" y="1512"/>
                  <a:pt x="5500" y="1512"/>
                  <a:pt x="5500" y="1512"/>
                </a:cubicBezTo>
                <a:cubicBezTo>
                  <a:pt x="5500" y="1512"/>
                  <a:pt x="5500" y="1512"/>
                  <a:pt x="5500" y="1512"/>
                </a:cubicBezTo>
                <a:cubicBezTo>
                  <a:pt x="5500" y="1512"/>
                  <a:pt x="5500" y="1584"/>
                  <a:pt x="5475" y="1584"/>
                </a:cubicBezTo>
                <a:cubicBezTo>
                  <a:pt x="5450" y="1656"/>
                  <a:pt x="5450" y="1728"/>
                  <a:pt x="5425" y="1800"/>
                </a:cubicBezTo>
                <a:cubicBezTo>
                  <a:pt x="5400" y="1944"/>
                  <a:pt x="5350" y="2088"/>
                  <a:pt x="5325" y="2304"/>
                </a:cubicBezTo>
                <a:cubicBezTo>
                  <a:pt x="5301" y="2376"/>
                  <a:pt x="5301" y="2448"/>
                  <a:pt x="5276" y="2520"/>
                </a:cubicBezTo>
                <a:cubicBezTo>
                  <a:pt x="5251" y="2592"/>
                  <a:pt x="5251" y="2664"/>
                  <a:pt x="5226" y="2736"/>
                </a:cubicBezTo>
                <a:cubicBezTo>
                  <a:pt x="5226" y="2808"/>
                  <a:pt x="5201" y="2808"/>
                  <a:pt x="5201" y="2880"/>
                </a:cubicBezTo>
                <a:cubicBezTo>
                  <a:pt x="5176" y="2880"/>
                  <a:pt x="5151" y="2880"/>
                  <a:pt x="5126" y="2880"/>
                </a:cubicBezTo>
                <a:cubicBezTo>
                  <a:pt x="5052" y="2880"/>
                  <a:pt x="4952" y="2880"/>
                  <a:pt x="4878" y="2880"/>
                </a:cubicBezTo>
                <a:cubicBezTo>
                  <a:pt x="4778" y="2880"/>
                  <a:pt x="4703" y="2880"/>
                  <a:pt x="4604" y="2880"/>
                </a:cubicBezTo>
                <a:cubicBezTo>
                  <a:pt x="4579" y="2880"/>
                  <a:pt x="4579" y="2880"/>
                  <a:pt x="4554" y="2880"/>
                </a:cubicBezTo>
                <a:cubicBezTo>
                  <a:pt x="4579" y="2808"/>
                  <a:pt x="4579" y="2736"/>
                  <a:pt x="4604" y="2664"/>
                </a:cubicBezTo>
                <a:cubicBezTo>
                  <a:pt x="4654" y="2520"/>
                  <a:pt x="4703" y="2376"/>
                  <a:pt x="4728" y="2304"/>
                </a:cubicBezTo>
                <a:cubicBezTo>
                  <a:pt x="4753" y="2232"/>
                  <a:pt x="4803" y="2088"/>
                  <a:pt x="4828" y="2016"/>
                </a:cubicBezTo>
                <a:cubicBezTo>
                  <a:pt x="4853" y="1944"/>
                  <a:pt x="4878" y="1872"/>
                  <a:pt x="4927" y="1728"/>
                </a:cubicBezTo>
                <a:cubicBezTo>
                  <a:pt x="4977" y="1656"/>
                  <a:pt x="4977" y="1656"/>
                  <a:pt x="5002" y="1584"/>
                </a:cubicBezTo>
                <a:close/>
                <a:moveTo>
                  <a:pt x="4181" y="1656"/>
                </a:moveTo>
                <a:cubicBezTo>
                  <a:pt x="4206" y="1584"/>
                  <a:pt x="4206" y="1512"/>
                  <a:pt x="4230" y="1512"/>
                </a:cubicBezTo>
                <a:cubicBezTo>
                  <a:pt x="4330" y="1512"/>
                  <a:pt x="4430" y="1512"/>
                  <a:pt x="4504" y="1584"/>
                </a:cubicBezTo>
                <a:cubicBezTo>
                  <a:pt x="4579" y="1584"/>
                  <a:pt x="4653" y="1656"/>
                  <a:pt x="4728" y="1656"/>
                </a:cubicBezTo>
                <a:cubicBezTo>
                  <a:pt x="4778" y="1656"/>
                  <a:pt x="4853" y="1656"/>
                  <a:pt x="4902" y="1656"/>
                </a:cubicBezTo>
                <a:cubicBezTo>
                  <a:pt x="4902" y="1656"/>
                  <a:pt x="4877" y="1728"/>
                  <a:pt x="4877" y="1728"/>
                </a:cubicBezTo>
                <a:cubicBezTo>
                  <a:pt x="4853" y="1800"/>
                  <a:pt x="4828" y="1872"/>
                  <a:pt x="4828" y="1944"/>
                </a:cubicBezTo>
                <a:cubicBezTo>
                  <a:pt x="4828" y="1944"/>
                  <a:pt x="4828" y="2016"/>
                  <a:pt x="4803" y="2016"/>
                </a:cubicBezTo>
                <a:cubicBezTo>
                  <a:pt x="4778" y="2088"/>
                  <a:pt x="4778" y="2088"/>
                  <a:pt x="4753" y="2160"/>
                </a:cubicBezTo>
                <a:cubicBezTo>
                  <a:pt x="4728" y="2232"/>
                  <a:pt x="4728" y="2232"/>
                  <a:pt x="4703" y="2304"/>
                </a:cubicBezTo>
                <a:cubicBezTo>
                  <a:pt x="4678" y="2376"/>
                  <a:pt x="4678" y="2448"/>
                  <a:pt x="4654" y="2448"/>
                </a:cubicBezTo>
                <a:cubicBezTo>
                  <a:pt x="4604" y="2592"/>
                  <a:pt x="4554" y="2736"/>
                  <a:pt x="4504" y="2952"/>
                </a:cubicBezTo>
                <a:cubicBezTo>
                  <a:pt x="4454" y="2952"/>
                  <a:pt x="4380" y="2952"/>
                  <a:pt x="4330" y="2952"/>
                </a:cubicBezTo>
                <a:cubicBezTo>
                  <a:pt x="4255" y="2952"/>
                  <a:pt x="4181" y="2952"/>
                  <a:pt x="4106" y="2952"/>
                </a:cubicBezTo>
                <a:cubicBezTo>
                  <a:pt x="4031" y="2952"/>
                  <a:pt x="3957" y="2952"/>
                  <a:pt x="3882" y="2952"/>
                </a:cubicBezTo>
                <a:cubicBezTo>
                  <a:pt x="3857" y="2952"/>
                  <a:pt x="3832" y="2952"/>
                  <a:pt x="3807" y="2952"/>
                </a:cubicBezTo>
                <a:cubicBezTo>
                  <a:pt x="3807" y="2952"/>
                  <a:pt x="3832" y="2880"/>
                  <a:pt x="3832" y="2880"/>
                </a:cubicBezTo>
                <a:cubicBezTo>
                  <a:pt x="3857" y="2808"/>
                  <a:pt x="3882" y="2664"/>
                  <a:pt x="3907" y="2592"/>
                </a:cubicBezTo>
                <a:cubicBezTo>
                  <a:pt x="3957" y="2448"/>
                  <a:pt x="4007" y="2304"/>
                  <a:pt x="4056" y="2088"/>
                </a:cubicBezTo>
                <a:cubicBezTo>
                  <a:pt x="4106" y="1872"/>
                  <a:pt x="4156" y="1728"/>
                  <a:pt x="4181" y="1656"/>
                </a:cubicBezTo>
                <a:close/>
                <a:moveTo>
                  <a:pt x="3708" y="1008"/>
                </a:moveTo>
                <a:cubicBezTo>
                  <a:pt x="3708" y="1008"/>
                  <a:pt x="3708" y="1008"/>
                  <a:pt x="3708" y="1008"/>
                </a:cubicBezTo>
                <a:cubicBezTo>
                  <a:pt x="3733" y="1008"/>
                  <a:pt x="3758" y="1008"/>
                  <a:pt x="3783" y="1008"/>
                </a:cubicBezTo>
                <a:cubicBezTo>
                  <a:pt x="3758" y="1080"/>
                  <a:pt x="3733" y="1080"/>
                  <a:pt x="3708" y="1008"/>
                </a:cubicBezTo>
                <a:cubicBezTo>
                  <a:pt x="3708" y="1080"/>
                  <a:pt x="3708" y="1008"/>
                  <a:pt x="3708" y="1008"/>
                </a:cubicBezTo>
                <a:close/>
                <a:moveTo>
                  <a:pt x="3185" y="2736"/>
                </a:moveTo>
                <a:cubicBezTo>
                  <a:pt x="3260" y="2520"/>
                  <a:pt x="3310" y="2304"/>
                  <a:pt x="3384" y="2160"/>
                </a:cubicBezTo>
                <a:cubicBezTo>
                  <a:pt x="3409" y="2088"/>
                  <a:pt x="3434" y="2016"/>
                  <a:pt x="3459" y="1872"/>
                </a:cubicBezTo>
                <a:cubicBezTo>
                  <a:pt x="3459" y="1872"/>
                  <a:pt x="3484" y="1872"/>
                  <a:pt x="3484" y="1800"/>
                </a:cubicBezTo>
                <a:cubicBezTo>
                  <a:pt x="3509" y="1728"/>
                  <a:pt x="3559" y="1656"/>
                  <a:pt x="3583" y="1584"/>
                </a:cubicBezTo>
                <a:cubicBezTo>
                  <a:pt x="3608" y="1512"/>
                  <a:pt x="3633" y="1440"/>
                  <a:pt x="3633" y="1368"/>
                </a:cubicBezTo>
                <a:cubicBezTo>
                  <a:pt x="3633" y="1296"/>
                  <a:pt x="3658" y="1296"/>
                  <a:pt x="3658" y="1224"/>
                </a:cubicBezTo>
                <a:cubicBezTo>
                  <a:pt x="3683" y="1224"/>
                  <a:pt x="3733" y="1224"/>
                  <a:pt x="3758" y="1296"/>
                </a:cubicBezTo>
                <a:cubicBezTo>
                  <a:pt x="3807" y="1296"/>
                  <a:pt x="3832" y="1296"/>
                  <a:pt x="3882" y="1368"/>
                </a:cubicBezTo>
                <a:cubicBezTo>
                  <a:pt x="3907" y="1368"/>
                  <a:pt x="3907" y="1368"/>
                  <a:pt x="3932" y="1368"/>
                </a:cubicBezTo>
                <a:cubicBezTo>
                  <a:pt x="3957" y="1368"/>
                  <a:pt x="3982" y="1368"/>
                  <a:pt x="4007" y="1368"/>
                </a:cubicBezTo>
                <a:cubicBezTo>
                  <a:pt x="4031" y="1368"/>
                  <a:pt x="4056" y="1368"/>
                  <a:pt x="4081" y="1368"/>
                </a:cubicBezTo>
                <a:cubicBezTo>
                  <a:pt x="4056" y="1440"/>
                  <a:pt x="4056" y="1512"/>
                  <a:pt x="4031" y="1584"/>
                </a:cubicBezTo>
                <a:cubicBezTo>
                  <a:pt x="3982" y="1800"/>
                  <a:pt x="3957" y="1944"/>
                  <a:pt x="3907" y="2160"/>
                </a:cubicBezTo>
                <a:cubicBezTo>
                  <a:pt x="3882" y="2304"/>
                  <a:pt x="3857" y="2376"/>
                  <a:pt x="3832" y="2520"/>
                </a:cubicBezTo>
                <a:cubicBezTo>
                  <a:pt x="3807" y="2592"/>
                  <a:pt x="3807" y="2664"/>
                  <a:pt x="3783" y="2736"/>
                </a:cubicBezTo>
                <a:cubicBezTo>
                  <a:pt x="3658" y="2736"/>
                  <a:pt x="3534" y="2736"/>
                  <a:pt x="3434" y="2808"/>
                </a:cubicBezTo>
                <a:cubicBezTo>
                  <a:pt x="3335" y="2808"/>
                  <a:pt x="3235" y="2808"/>
                  <a:pt x="3136" y="2808"/>
                </a:cubicBezTo>
                <a:cubicBezTo>
                  <a:pt x="3136" y="2808"/>
                  <a:pt x="3136" y="2808"/>
                  <a:pt x="3136" y="2808"/>
                </a:cubicBezTo>
                <a:cubicBezTo>
                  <a:pt x="3160" y="2880"/>
                  <a:pt x="3160" y="2808"/>
                  <a:pt x="3185" y="2736"/>
                </a:cubicBezTo>
                <a:close/>
                <a:moveTo>
                  <a:pt x="2563" y="5040"/>
                </a:moveTo>
                <a:cubicBezTo>
                  <a:pt x="2563" y="5040"/>
                  <a:pt x="2588" y="4968"/>
                  <a:pt x="2588" y="4968"/>
                </a:cubicBezTo>
                <a:cubicBezTo>
                  <a:pt x="2588" y="4968"/>
                  <a:pt x="2613" y="4896"/>
                  <a:pt x="2613" y="4896"/>
                </a:cubicBezTo>
                <a:cubicBezTo>
                  <a:pt x="2613" y="4896"/>
                  <a:pt x="2613" y="4824"/>
                  <a:pt x="2613" y="4824"/>
                </a:cubicBezTo>
                <a:cubicBezTo>
                  <a:pt x="2638" y="4824"/>
                  <a:pt x="2638" y="4824"/>
                  <a:pt x="2663" y="4824"/>
                </a:cubicBezTo>
                <a:cubicBezTo>
                  <a:pt x="2663" y="4824"/>
                  <a:pt x="2663" y="4896"/>
                  <a:pt x="2663" y="4896"/>
                </a:cubicBezTo>
                <a:cubicBezTo>
                  <a:pt x="2638" y="5256"/>
                  <a:pt x="2613" y="5544"/>
                  <a:pt x="2613" y="5904"/>
                </a:cubicBezTo>
                <a:cubicBezTo>
                  <a:pt x="2613" y="5976"/>
                  <a:pt x="2613" y="6048"/>
                  <a:pt x="2613" y="6120"/>
                </a:cubicBezTo>
                <a:cubicBezTo>
                  <a:pt x="2613" y="6192"/>
                  <a:pt x="2613" y="6264"/>
                  <a:pt x="2613" y="6408"/>
                </a:cubicBezTo>
                <a:cubicBezTo>
                  <a:pt x="2613" y="6552"/>
                  <a:pt x="2613" y="6696"/>
                  <a:pt x="2613" y="6912"/>
                </a:cubicBezTo>
                <a:cubicBezTo>
                  <a:pt x="2588" y="6912"/>
                  <a:pt x="2563" y="6840"/>
                  <a:pt x="2538" y="6840"/>
                </a:cubicBezTo>
                <a:cubicBezTo>
                  <a:pt x="2513" y="6840"/>
                  <a:pt x="2513" y="6840"/>
                  <a:pt x="2489" y="6768"/>
                </a:cubicBezTo>
                <a:cubicBezTo>
                  <a:pt x="2464" y="6768"/>
                  <a:pt x="2464" y="6768"/>
                  <a:pt x="2439" y="6696"/>
                </a:cubicBezTo>
                <a:cubicBezTo>
                  <a:pt x="2389" y="6624"/>
                  <a:pt x="2314" y="6624"/>
                  <a:pt x="2265" y="6552"/>
                </a:cubicBezTo>
                <a:cubicBezTo>
                  <a:pt x="2265" y="6552"/>
                  <a:pt x="2265" y="6552"/>
                  <a:pt x="2240" y="6552"/>
                </a:cubicBezTo>
                <a:cubicBezTo>
                  <a:pt x="2240" y="6480"/>
                  <a:pt x="2265" y="6408"/>
                  <a:pt x="2265" y="6336"/>
                </a:cubicBezTo>
                <a:cubicBezTo>
                  <a:pt x="2265" y="6264"/>
                  <a:pt x="2289" y="6192"/>
                  <a:pt x="2289" y="6120"/>
                </a:cubicBezTo>
                <a:cubicBezTo>
                  <a:pt x="2289" y="6120"/>
                  <a:pt x="2314" y="6048"/>
                  <a:pt x="2314" y="6048"/>
                </a:cubicBezTo>
                <a:cubicBezTo>
                  <a:pt x="2314" y="6048"/>
                  <a:pt x="2339" y="5976"/>
                  <a:pt x="2339" y="5976"/>
                </a:cubicBezTo>
                <a:cubicBezTo>
                  <a:pt x="2339" y="5904"/>
                  <a:pt x="2364" y="5904"/>
                  <a:pt x="2364" y="5832"/>
                </a:cubicBezTo>
                <a:cubicBezTo>
                  <a:pt x="2389" y="5760"/>
                  <a:pt x="2414" y="5688"/>
                  <a:pt x="2414" y="5544"/>
                </a:cubicBezTo>
                <a:cubicBezTo>
                  <a:pt x="2439" y="5472"/>
                  <a:pt x="2464" y="5400"/>
                  <a:pt x="2489" y="5256"/>
                </a:cubicBezTo>
                <a:cubicBezTo>
                  <a:pt x="2513" y="5184"/>
                  <a:pt x="2538" y="5112"/>
                  <a:pt x="2563" y="5040"/>
                </a:cubicBezTo>
                <a:close/>
                <a:moveTo>
                  <a:pt x="1991" y="5112"/>
                </a:moveTo>
                <a:cubicBezTo>
                  <a:pt x="2016" y="5040"/>
                  <a:pt x="2016" y="5040"/>
                  <a:pt x="2041" y="4968"/>
                </a:cubicBezTo>
                <a:cubicBezTo>
                  <a:pt x="2090" y="4968"/>
                  <a:pt x="2115" y="4968"/>
                  <a:pt x="2165" y="4968"/>
                </a:cubicBezTo>
                <a:cubicBezTo>
                  <a:pt x="2190" y="4968"/>
                  <a:pt x="2240" y="4968"/>
                  <a:pt x="2265" y="4896"/>
                </a:cubicBezTo>
                <a:cubicBezTo>
                  <a:pt x="2339" y="4896"/>
                  <a:pt x="2389" y="4824"/>
                  <a:pt x="2464" y="4824"/>
                </a:cubicBezTo>
                <a:cubicBezTo>
                  <a:pt x="2464" y="4824"/>
                  <a:pt x="2489" y="4824"/>
                  <a:pt x="2489" y="4824"/>
                </a:cubicBezTo>
                <a:cubicBezTo>
                  <a:pt x="2489" y="4824"/>
                  <a:pt x="2489" y="4824"/>
                  <a:pt x="2489" y="4824"/>
                </a:cubicBezTo>
                <a:cubicBezTo>
                  <a:pt x="2489" y="4896"/>
                  <a:pt x="2464" y="4968"/>
                  <a:pt x="2464" y="4968"/>
                </a:cubicBezTo>
                <a:cubicBezTo>
                  <a:pt x="2439" y="5040"/>
                  <a:pt x="2439" y="5112"/>
                  <a:pt x="2414" y="5184"/>
                </a:cubicBezTo>
                <a:cubicBezTo>
                  <a:pt x="2389" y="5256"/>
                  <a:pt x="2389" y="5328"/>
                  <a:pt x="2364" y="5472"/>
                </a:cubicBezTo>
                <a:cubicBezTo>
                  <a:pt x="2339" y="5616"/>
                  <a:pt x="2314" y="5688"/>
                  <a:pt x="2314" y="5832"/>
                </a:cubicBezTo>
                <a:cubicBezTo>
                  <a:pt x="2290" y="5976"/>
                  <a:pt x="2265" y="6192"/>
                  <a:pt x="2240" y="6336"/>
                </a:cubicBezTo>
                <a:cubicBezTo>
                  <a:pt x="2240" y="6408"/>
                  <a:pt x="2215" y="6480"/>
                  <a:pt x="2215" y="6552"/>
                </a:cubicBezTo>
                <a:cubicBezTo>
                  <a:pt x="2215" y="6552"/>
                  <a:pt x="2190" y="6552"/>
                  <a:pt x="2190" y="6552"/>
                </a:cubicBezTo>
                <a:cubicBezTo>
                  <a:pt x="2140" y="6552"/>
                  <a:pt x="2115" y="6552"/>
                  <a:pt x="2066" y="6552"/>
                </a:cubicBezTo>
                <a:cubicBezTo>
                  <a:pt x="2016" y="6552"/>
                  <a:pt x="1991" y="6552"/>
                  <a:pt x="1941" y="6552"/>
                </a:cubicBezTo>
                <a:cubicBezTo>
                  <a:pt x="1817" y="6552"/>
                  <a:pt x="1717" y="6552"/>
                  <a:pt x="1593" y="6552"/>
                </a:cubicBezTo>
                <a:cubicBezTo>
                  <a:pt x="1593" y="6552"/>
                  <a:pt x="1593" y="6552"/>
                  <a:pt x="1593" y="6480"/>
                </a:cubicBezTo>
                <a:cubicBezTo>
                  <a:pt x="1618" y="6408"/>
                  <a:pt x="1618" y="6336"/>
                  <a:pt x="1642" y="6264"/>
                </a:cubicBezTo>
                <a:cubicBezTo>
                  <a:pt x="1642" y="6264"/>
                  <a:pt x="1642" y="6192"/>
                  <a:pt x="1667" y="6192"/>
                </a:cubicBezTo>
                <a:cubicBezTo>
                  <a:pt x="1667" y="6192"/>
                  <a:pt x="1667" y="6192"/>
                  <a:pt x="1667" y="6192"/>
                </a:cubicBezTo>
                <a:cubicBezTo>
                  <a:pt x="1692" y="6120"/>
                  <a:pt x="1717" y="5976"/>
                  <a:pt x="1767" y="5904"/>
                </a:cubicBezTo>
                <a:cubicBezTo>
                  <a:pt x="1767" y="5904"/>
                  <a:pt x="1792" y="5832"/>
                  <a:pt x="1792" y="5832"/>
                </a:cubicBezTo>
                <a:cubicBezTo>
                  <a:pt x="1817" y="5760"/>
                  <a:pt x="1817" y="5760"/>
                  <a:pt x="1842" y="5688"/>
                </a:cubicBezTo>
                <a:cubicBezTo>
                  <a:pt x="1866" y="5544"/>
                  <a:pt x="1916" y="5472"/>
                  <a:pt x="1941" y="5328"/>
                </a:cubicBezTo>
                <a:cubicBezTo>
                  <a:pt x="1941" y="5256"/>
                  <a:pt x="1966" y="5184"/>
                  <a:pt x="1991" y="5112"/>
                </a:cubicBezTo>
                <a:close/>
                <a:moveTo>
                  <a:pt x="1817" y="5616"/>
                </a:moveTo>
                <a:cubicBezTo>
                  <a:pt x="1817" y="5616"/>
                  <a:pt x="1817" y="5616"/>
                  <a:pt x="1817" y="5616"/>
                </a:cubicBezTo>
                <a:cubicBezTo>
                  <a:pt x="1817" y="5616"/>
                  <a:pt x="1817" y="5616"/>
                  <a:pt x="1817" y="5616"/>
                </a:cubicBezTo>
                <a:cubicBezTo>
                  <a:pt x="1817" y="5616"/>
                  <a:pt x="1817" y="5616"/>
                  <a:pt x="1817" y="5616"/>
                </a:cubicBezTo>
                <a:close/>
                <a:moveTo>
                  <a:pt x="1468" y="4824"/>
                </a:moveTo>
                <a:cubicBezTo>
                  <a:pt x="1493" y="4824"/>
                  <a:pt x="1518" y="4824"/>
                  <a:pt x="1543" y="4824"/>
                </a:cubicBezTo>
                <a:cubicBezTo>
                  <a:pt x="1568" y="4824"/>
                  <a:pt x="1593" y="4824"/>
                  <a:pt x="1642" y="4824"/>
                </a:cubicBezTo>
                <a:cubicBezTo>
                  <a:pt x="1692" y="4824"/>
                  <a:pt x="1742" y="4824"/>
                  <a:pt x="1792" y="4896"/>
                </a:cubicBezTo>
                <a:cubicBezTo>
                  <a:pt x="1817" y="4896"/>
                  <a:pt x="1866" y="4896"/>
                  <a:pt x="1891" y="4896"/>
                </a:cubicBezTo>
                <a:cubicBezTo>
                  <a:pt x="1866" y="4968"/>
                  <a:pt x="1842" y="5112"/>
                  <a:pt x="1842" y="5184"/>
                </a:cubicBezTo>
                <a:cubicBezTo>
                  <a:pt x="1817" y="5400"/>
                  <a:pt x="1767" y="5544"/>
                  <a:pt x="1717" y="5760"/>
                </a:cubicBezTo>
                <a:cubicBezTo>
                  <a:pt x="1667" y="5976"/>
                  <a:pt x="1618" y="6264"/>
                  <a:pt x="1568" y="6480"/>
                </a:cubicBezTo>
                <a:cubicBezTo>
                  <a:pt x="1493" y="6480"/>
                  <a:pt x="1419" y="6480"/>
                  <a:pt x="1369" y="6480"/>
                </a:cubicBezTo>
                <a:cubicBezTo>
                  <a:pt x="1269" y="6480"/>
                  <a:pt x="1195" y="6480"/>
                  <a:pt x="1095" y="6480"/>
                </a:cubicBezTo>
                <a:cubicBezTo>
                  <a:pt x="1095" y="6480"/>
                  <a:pt x="1095" y="6408"/>
                  <a:pt x="1095" y="6408"/>
                </a:cubicBezTo>
                <a:cubicBezTo>
                  <a:pt x="1095" y="6408"/>
                  <a:pt x="1095" y="6408"/>
                  <a:pt x="1095" y="6408"/>
                </a:cubicBezTo>
                <a:cubicBezTo>
                  <a:pt x="1095" y="6408"/>
                  <a:pt x="1095" y="6336"/>
                  <a:pt x="1120" y="6336"/>
                </a:cubicBezTo>
                <a:cubicBezTo>
                  <a:pt x="1145" y="6264"/>
                  <a:pt x="1145" y="6192"/>
                  <a:pt x="1170" y="6120"/>
                </a:cubicBezTo>
                <a:cubicBezTo>
                  <a:pt x="1195" y="6048"/>
                  <a:pt x="1195" y="5976"/>
                  <a:pt x="1219" y="5904"/>
                </a:cubicBezTo>
                <a:cubicBezTo>
                  <a:pt x="1244" y="5832"/>
                  <a:pt x="1244" y="5760"/>
                  <a:pt x="1269" y="5688"/>
                </a:cubicBezTo>
                <a:cubicBezTo>
                  <a:pt x="1294" y="5616"/>
                  <a:pt x="1319" y="5472"/>
                  <a:pt x="1344" y="5400"/>
                </a:cubicBezTo>
                <a:cubicBezTo>
                  <a:pt x="1394" y="5256"/>
                  <a:pt x="1419" y="5040"/>
                  <a:pt x="1468" y="4896"/>
                </a:cubicBezTo>
                <a:cubicBezTo>
                  <a:pt x="1443" y="4968"/>
                  <a:pt x="1443" y="4896"/>
                  <a:pt x="1468" y="4824"/>
                </a:cubicBezTo>
                <a:close/>
                <a:moveTo>
                  <a:pt x="622" y="6552"/>
                </a:moveTo>
                <a:cubicBezTo>
                  <a:pt x="672" y="6336"/>
                  <a:pt x="722" y="6192"/>
                  <a:pt x="771" y="5976"/>
                </a:cubicBezTo>
                <a:cubicBezTo>
                  <a:pt x="821" y="5832"/>
                  <a:pt x="846" y="5688"/>
                  <a:pt x="896" y="5544"/>
                </a:cubicBezTo>
                <a:cubicBezTo>
                  <a:pt x="921" y="5472"/>
                  <a:pt x="946" y="5328"/>
                  <a:pt x="971" y="5256"/>
                </a:cubicBezTo>
                <a:cubicBezTo>
                  <a:pt x="971" y="5256"/>
                  <a:pt x="971" y="5256"/>
                  <a:pt x="971" y="5256"/>
                </a:cubicBezTo>
                <a:cubicBezTo>
                  <a:pt x="971" y="5184"/>
                  <a:pt x="995" y="5184"/>
                  <a:pt x="995" y="5112"/>
                </a:cubicBezTo>
                <a:cubicBezTo>
                  <a:pt x="1020" y="5040"/>
                  <a:pt x="1045" y="4896"/>
                  <a:pt x="1070" y="4824"/>
                </a:cubicBezTo>
                <a:cubicBezTo>
                  <a:pt x="1070" y="4824"/>
                  <a:pt x="1070" y="4824"/>
                  <a:pt x="1070" y="4824"/>
                </a:cubicBezTo>
                <a:cubicBezTo>
                  <a:pt x="1070" y="4824"/>
                  <a:pt x="1095" y="4824"/>
                  <a:pt x="1095" y="4824"/>
                </a:cubicBezTo>
                <a:cubicBezTo>
                  <a:pt x="1145" y="4824"/>
                  <a:pt x="1170" y="4824"/>
                  <a:pt x="1219" y="4824"/>
                </a:cubicBezTo>
                <a:cubicBezTo>
                  <a:pt x="1244" y="4824"/>
                  <a:pt x="1269" y="4824"/>
                  <a:pt x="1269" y="4824"/>
                </a:cubicBezTo>
                <a:cubicBezTo>
                  <a:pt x="1294" y="4824"/>
                  <a:pt x="1294" y="4824"/>
                  <a:pt x="1319" y="4824"/>
                </a:cubicBezTo>
                <a:cubicBezTo>
                  <a:pt x="1319" y="4824"/>
                  <a:pt x="1319" y="4896"/>
                  <a:pt x="1294" y="4896"/>
                </a:cubicBezTo>
                <a:cubicBezTo>
                  <a:pt x="1269" y="4968"/>
                  <a:pt x="1269" y="5040"/>
                  <a:pt x="1244" y="5184"/>
                </a:cubicBezTo>
                <a:cubicBezTo>
                  <a:pt x="1244" y="5256"/>
                  <a:pt x="1219" y="5328"/>
                  <a:pt x="1219" y="5400"/>
                </a:cubicBezTo>
                <a:cubicBezTo>
                  <a:pt x="1219" y="5400"/>
                  <a:pt x="1195" y="5472"/>
                  <a:pt x="1195" y="5472"/>
                </a:cubicBezTo>
                <a:cubicBezTo>
                  <a:pt x="1170" y="5544"/>
                  <a:pt x="1170" y="5688"/>
                  <a:pt x="1145" y="5760"/>
                </a:cubicBezTo>
                <a:cubicBezTo>
                  <a:pt x="1145" y="5760"/>
                  <a:pt x="1145" y="5832"/>
                  <a:pt x="1120" y="5832"/>
                </a:cubicBezTo>
                <a:cubicBezTo>
                  <a:pt x="1120" y="5904"/>
                  <a:pt x="1095" y="5976"/>
                  <a:pt x="1095" y="6048"/>
                </a:cubicBezTo>
                <a:cubicBezTo>
                  <a:pt x="1070" y="6192"/>
                  <a:pt x="1045" y="6408"/>
                  <a:pt x="1020" y="6552"/>
                </a:cubicBezTo>
                <a:cubicBezTo>
                  <a:pt x="1020" y="6552"/>
                  <a:pt x="1020" y="6624"/>
                  <a:pt x="1020" y="6624"/>
                </a:cubicBezTo>
                <a:cubicBezTo>
                  <a:pt x="946" y="6624"/>
                  <a:pt x="871" y="6624"/>
                  <a:pt x="821" y="6624"/>
                </a:cubicBezTo>
                <a:cubicBezTo>
                  <a:pt x="747" y="6624"/>
                  <a:pt x="647" y="6624"/>
                  <a:pt x="572" y="6624"/>
                </a:cubicBezTo>
                <a:cubicBezTo>
                  <a:pt x="597" y="6624"/>
                  <a:pt x="622" y="6552"/>
                  <a:pt x="622" y="6552"/>
                </a:cubicBezTo>
                <a:close/>
                <a:moveTo>
                  <a:pt x="523" y="8280"/>
                </a:moveTo>
                <a:cubicBezTo>
                  <a:pt x="523" y="8280"/>
                  <a:pt x="523" y="8280"/>
                  <a:pt x="523" y="8280"/>
                </a:cubicBezTo>
                <a:cubicBezTo>
                  <a:pt x="523" y="8280"/>
                  <a:pt x="523" y="8280"/>
                  <a:pt x="523" y="8280"/>
                </a:cubicBezTo>
                <a:cubicBezTo>
                  <a:pt x="523" y="8280"/>
                  <a:pt x="523" y="8280"/>
                  <a:pt x="523" y="8280"/>
                </a:cubicBezTo>
                <a:close/>
                <a:moveTo>
                  <a:pt x="3982" y="16560"/>
                </a:moveTo>
                <a:cubicBezTo>
                  <a:pt x="3957" y="16632"/>
                  <a:pt x="3932" y="16704"/>
                  <a:pt x="3907" y="16848"/>
                </a:cubicBezTo>
                <a:cubicBezTo>
                  <a:pt x="3907" y="16848"/>
                  <a:pt x="3907" y="16848"/>
                  <a:pt x="3907" y="16920"/>
                </a:cubicBezTo>
                <a:cubicBezTo>
                  <a:pt x="3882" y="16992"/>
                  <a:pt x="3907" y="16992"/>
                  <a:pt x="3882" y="17136"/>
                </a:cubicBezTo>
                <a:cubicBezTo>
                  <a:pt x="3882" y="17208"/>
                  <a:pt x="3882" y="17280"/>
                  <a:pt x="3882" y="17352"/>
                </a:cubicBezTo>
                <a:cubicBezTo>
                  <a:pt x="3882" y="17496"/>
                  <a:pt x="3882" y="17640"/>
                  <a:pt x="3882" y="17784"/>
                </a:cubicBezTo>
                <a:cubicBezTo>
                  <a:pt x="3882" y="18144"/>
                  <a:pt x="3882" y="18432"/>
                  <a:pt x="3882" y="18792"/>
                </a:cubicBezTo>
                <a:cubicBezTo>
                  <a:pt x="3882" y="19080"/>
                  <a:pt x="3882" y="19368"/>
                  <a:pt x="3882" y="19656"/>
                </a:cubicBezTo>
                <a:cubicBezTo>
                  <a:pt x="3882" y="19872"/>
                  <a:pt x="3882" y="20088"/>
                  <a:pt x="3882" y="20304"/>
                </a:cubicBezTo>
                <a:cubicBezTo>
                  <a:pt x="3882" y="20304"/>
                  <a:pt x="3857" y="20304"/>
                  <a:pt x="3857" y="20304"/>
                </a:cubicBezTo>
                <a:cubicBezTo>
                  <a:pt x="3708" y="20304"/>
                  <a:pt x="3583" y="20304"/>
                  <a:pt x="3434" y="20304"/>
                </a:cubicBezTo>
                <a:cubicBezTo>
                  <a:pt x="3335" y="20304"/>
                  <a:pt x="3235" y="20304"/>
                  <a:pt x="3136" y="20304"/>
                </a:cubicBezTo>
                <a:cubicBezTo>
                  <a:pt x="3061" y="20304"/>
                  <a:pt x="2986" y="20304"/>
                  <a:pt x="2912" y="20376"/>
                </a:cubicBezTo>
                <a:cubicBezTo>
                  <a:pt x="2812" y="20376"/>
                  <a:pt x="2712" y="20376"/>
                  <a:pt x="2638" y="20376"/>
                </a:cubicBezTo>
                <a:cubicBezTo>
                  <a:pt x="2538" y="20376"/>
                  <a:pt x="2439" y="20376"/>
                  <a:pt x="2314" y="20376"/>
                </a:cubicBezTo>
                <a:cubicBezTo>
                  <a:pt x="2215" y="20376"/>
                  <a:pt x="2115" y="20376"/>
                  <a:pt x="1991" y="20376"/>
                </a:cubicBezTo>
                <a:cubicBezTo>
                  <a:pt x="1891" y="20376"/>
                  <a:pt x="1767" y="20376"/>
                  <a:pt x="1667" y="20376"/>
                </a:cubicBezTo>
                <a:cubicBezTo>
                  <a:pt x="1443" y="20376"/>
                  <a:pt x="1219" y="20376"/>
                  <a:pt x="995" y="20448"/>
                </a:cubicBezTo>
                <a:cubicBezTo>
                  <a:pt x="896" y="20520"/>
                  <a:pt x="796" y="20520"/>
                  <a:pt x="697" y="20592"/>
                </a:cubicBezTo>
                <a:cubicBezTo>
                  <a:pt x="647" y="20592"/>
                  <a:pt x="597" y="20664"/>
                  <a:pt x="548" y="20664"/>
                </a:cubicBezTo>
                <a:cubicBezTo>
                  <a:pt x="523" y="20664"/>
                  <a:pt x="498" y="20736"/>
                  <a:pt x="473" y="20736"/>
                </a:cubicBezTo>
                <a:cubicBezTo>
                  <a:pt x="448" y="20736"/>
                  <a:pt x="423" y="20808"/>
                  <a:pt x="398" y="20808"/>
                </a:cubicBezTo>
                <a:cubicBezTo>
                  <a:pt x="373" y="20808"/>
                  <a:pt x="348" y="20808"/>
                  <a:pt x="324" y="20808"/>
                </a:cubicBezTo>
                <a:cubicBezTo>
                  <a:pt x="299" y="20808"/>
                  <a:pt x="274" y="20736"/>
                  <a:pt x="249" y="20736"/>
                </a:cubicBezTo>
                <a:cubicBezTo>
                  <a:pt x="249" y="20736"/>
                  <a:pt x="224" y="20736"/>
                  <a:pt x="224" y="20664"/>
                </a:cubicBezTo>
                <a:cubicBezTo>
                  <a:pt x="224" y="20664"/>
                  <a:pt x="224" y="20664"/>
                  <a:pt x="199" y="20592"/>
                </a:cubicBezTo>
                <a:cubicBezTo>
                  <a:pt x="199" y="20592"/>
                  <a:pt x="199" y="20592"/>
                  <a:pt x="199" y="20520"/>
                </a:cubicBezTo>
                <a:cubicBezTo>
                  <a:pt x="224" y="20376"/>
                  <a:pt x="274" y="20160"/>
                  <a:pt x="299" y="20016"/>
                </a:cubicBezTo>
                <a:cubicBezTo>
                  <a:pt x="348" y="19800"/>
                  <a:pt x="373" y="19584"/>
                  <a:pt x="423" y="19296"/>
                </a:cubicBezTo>
                <a:cubicBezTo>
                  <a:pt x="473" y="19008"/>
                  <a:pt x="548" y="18648"/>
                  <a:pt x="597" y="18360"/>
                </a:cubicBezTo>
                <a:cubicBezTo>
                  <a:pt x="622" y="18216"/>
                  <a:pt x="672" y="18000"/>
                  <a:pt x="697" y="17856"/>
                </a:cubicBezTo>
                <a:cubicBezTo>
                  <a:pt x="722" y="17784"/>
                  <a:pt x="722" y="17712"/>
                  <a:pt x="747" y="17640"/>
                </a:cubicBezTo>
                <a:cubicBezTo>
                  <a:pt x="771" y="17568"/>
                  <a:pt x="771" y="17424"/>
                  <a:pt x="796" y="17352"/>
                </a:cubicBezTo>
                <a:cubicBezTo>
                  <a:pt x="796" y="17280"/>
                  <a:pt x="821" y="17208"/>
                  <a:pt x="821" y="17208"/>
                </a:cubicBezTo>
                <a:cubicBezTo>
                  <a:pt x="871" y="16848"/>
                  <a:pt x="946" y="16488"/>
                  <a:pt x="995" y="16128"/>
                </a:cubicBezTo>
                <a:cubicBezTo>
                  <a:pt x="1045" y="15768"/>
                  <a:pt x="1070" y="15408"/>
                  <a:pt x="1120" y="15120"/>
                </a:cubicBezTo>
                <a:cubicBezTo>
                  <a:pt x="1145" y="14976"/>
                  <a:pt x="1145" y="14904"/>
                  <a:pt x="1170" y="14760"/>
                </a:cubicBezTo>
                <a:cubicBezTo>
                  <a:pt x="1170" y="14688"/>
                  <a:pt x="1194" y="14616"/>
                  <a:pt x="1194" y="14616"/>
                </a:cubicBezTo>
                <a:cubicBezTo>
                  <a:pt x="1194" y="14472"/>
                  <a:pt x="1219" y="14400"/>
                  <a:pt x="1219" y="14328"/>
                </a:cubicBezTo>
                <a:cubicBezTo>
                  <a:pt x="1219" y="14328"/>
                  <a:pt x="1244" y="14256"/>
                  <a:pt x="1244" y="14256"/>
                </a:cubicBezTo>
                <a:cubicBezTo>
                  <a:pt x="1294" y="14184"/>
                  <a:pt x="1319" y="14040"/>
                  <a:pt x="1344" y="13896"/>
                </a:cubicBezTo>
                <a:cubicBezTo>
                  <a:pt x="1369" y="13752"/>
                  <a:pt x="1369" y="13608"/>
                  <a:pt x="1369" y="13392"/>
                </a:cubicBezTo>
                <a:cubicBezTo>
                  <a:pt x="1369" y="13248"/>
                  <a:pt x="1344" y="13176"/>
                  <a:pt x="1344" y="13032"/>
                </a:cubicBezTo>
                <a:cubicBezTo>
                  <a:pt x="1344" y="12960"/>
                  <a:pt x="1344" y="12960"/>
                  <a:pt x="1319" y="12888"/>
                </a:cubicBezTo>
                <a:cubicBezTo>
                  <a:pt x="1294" y="12816"/>
                  <a:pt x="1294" y="12672"/>
                  <a:pt x="1294" y="12600"/>
                </a:cubicBezTo>
                <a:cubicBezTo>
                  <a:pt x="1269" y="12384"/>
                  <a:pt x="1244" y="12240"/>
                  <a:pt x="1219" y="12024"/>
                </a:cubicBezTo>
                <a:cubicBezTo>
                  <a:pt x="1194" y="11808"/>
                  <a:pt x="1170" y="11520"/>
                  <a:pt x="1145" y="11304"/>
                </a:cubicBezTo>
                <a:cubicBezTo>
                  <a:pt x="1120" y="10872"/>
                  <a:pt x="1070" y="10440"/>
                  <a:pt x="995" y="10008"/>
                </a:cubicBezTo>
                <a:cubicBezTo>
                  <a:pt x="970" y="9792"/>
                  <a:pt x="921" y="9648"/>
                  <a:pt x="896" y="9504"/>
                </a:cubicBezTo>
                <a:cubicBezTo>
                  <a:pt x="871" y="9360"/>
                  <a:pt x="821" y="9216"/>
                  <a:pt x="771" y="9072"/>
                </a:cubicBezTo>
                <a:cubicBezTo>
                  <a:pt x="747" y="9000"/>
                  <a:pt x="747" y="9000"/>
                  <a:pt x="722" y="8928"/>
                </a:cubicBezTo>
                <a:cubicBezTo>
                  <a:pt x="722" y="8856"/>
                  <a:pt x="697" y="8856"/>
                  <a:pt x="697" y="8784"/>
                </a:cubicBezTo>
                <a:cubicBezTo>
                  <a:pt x="697" y="8784"/>
                  <a:pt x="672" y="8712"/>
                  <a:pt x="672" y="8712"/>
                </a:cubicBezTo>
                <a:cubicBezTo>
                  <a:pt x="647" y="8640"/>
                  <a:pt x="622" y="8568"/>
                  <a:pt x="597" y="8496"/>
                </a:cubicBezTo>
                <a:cubicBezTo>
                  <a:pt x="572" y="8496"/>
                  <a:pt x="572" y="8424"/>
                  <a:pt x="547" y="8424"/>
                </a:cubicBezTo>
                <a:cubicBezTo>
                  <a:pt x="523" y="8352"/>
                  <a:pt x="473" y="8208"/>
                  <a:pt x="448" y="8136"/>
                </a:cubicBezTo>
                <a:cubicBezTo>
                  <a:pt x="398" y="7992"/>
                  <a:pt x="373" y="7920"/>
                  <a:pt x="323" y="7776"/>
                </a:cubicBezTo>
                <a:cubicBezTo>
                  <a:pt x="323" y="7776"/>
                  <a:pt x="323" y="7776"/>
                  <a:pt x="299" y="7704"/>
                </a:cubicBezTo>
                <a:cubicBezTo>
                  <a:pt x="299" y="7704"/>
                  <a:pt x="323" y="7704"/>
                  <a:pt x="323" y="7704"/>
                </a:cubicBezTo>
                <a:cubicBezTo>
                  <a:pt x="348" y="7704"/>
                  <a:pt x="348" y="7704"/>
                  <a:pt x="373" y="7704"/>
                </a:cubicBezTo>
                <a:cubicBezTo>
                  <a:pt x="398" y="7704"/>
                  <a:pt x="398" y="7704"/>
                  <a:pt x="423" y="7704"/>
                </a:cubicBezTo>
                <a:cubicBezTo>
                  <a:pt x="423" y="7704"/>
                  <a:pt x="448" y="7704"/>
                  <a:pt x="448" y="7704"/>
                </a:cubicBezTo>
                <a:cubicBezTo>
                  <a:pt x="498" y="7704"/>
                  <a:pt x="547" y="7704"/>
                  <a:pt x="597" y="7704"/>
                </a:cubicBezTo>
                <a:cubicBezTo>
                  <a:pt x="622" y="7704"/>
                  <a:pt x="647" y="7632"/>
                  <a:pt x="647" y="7632"/>
                </a:cubicBezTo>
                <a:cubicBezTo>
                  <a:pt x="672" y="7632"/>
                  <a:pt x="672" y="7560"/>
                  <a:pt x="672" y="7488"/>
                </a:cubicBezTo>
                <a:cubicBezTo>
                  <a:pt x="672" y="7488"/>
                  <a:pt x="672" y="7488"/>
                  <a:pt x="672" y="7488"/>
                </a:cubicBezTo>
                <a:cubicBezTo>
                  <a:pt x="722" y="7488"/>
                  <a:pt x="771" y="7488"/>
                  <a:pt x="796" y="7488"/>
                </a:cubicBezTo>
                <a:cubicBezTo>
                  <a:pt x="846" y="7488"/>
                  <a:pt x="921" y="7488"/>
                  <a:pt x="970" y="7488"/>
                </a:cubicBezTo>
                <a:cubicBezTo>
                  <a:pt x="1070" y="7488"/>
                  <a:pt x="1170" y="7488"/>
                  <a:pt x="1269" y="7416"/>
                </a:cubicBezTo>
                <a:cubicBezTo>
                  <a:pt x="1369" y="7416"/>
                  <a:pt x="1443" y="7416"/>
                  <a:pt x="1543" y="7344"/>
                </a:cubicBezTo>
                <a:cubicBezTo>
                  <a:pt x="1642" y="7344"/>
                  <a:pt x="1742" y="7272"/>
                  <a:pt x="1841" y="7272"/>
                </a:cubicBezTo>
                <a:cubicBezTo>
                  <a:pt x="1941" y="7272"/>
                  <a:pt x="2016" y="7200"/>
                  <a:pt x="2090" y="7200"/>
                </a:cubicBezTo>
                <a:cubicBezTo>
                  <a:pt x="2140" y="7200"/>
                  <a:pt x="2165" y="7128"/>
                  <a:pt x="2215" y="7128"/>
                </a:cubicBezTo>
                <a:cubicBezTo>
                  <a:pt x="2264" y="7128"/>
                  <a:pt x="2289" y="7056"/>
                  <a:pt x="2339" y="7056"/>
                </a:cubicBezTo>
                <a:cubicBezTo>
                  <a:pt x="2389" y="7056"/>
                  <a:pt x="2414" y="6984"/>
                  <a:pt x="2463" y="6984"/>
                </a:cubicBezTo>
                <a:cubicBezTo>
                  <a:pt x="2488" y="6984"/>
                  <a:pt x="2513" y="6984"/>
                  <a:pt x="2563" y="6984"/>
                </a:cubicBezTo>
                <a:cubicBezTo>
                  <a:pt x="2563" y="7272"/>
                  <a:pt x="2563" y="7560"/>
                  <a:pt x="2563" y="7848"/>
                </a:cubicBezTo>
                <a:cubicBezTo>
                  <a:pt x="2563" y="8208"/>
                  <a:pt x="2563" y="8496"/>
                  <a:pt x="2563" y="8856"/>
                </a:cubicBezTo>
                <a:cubicBezTo>
                  <a:pt x="2563" y="9144"/>
                  <a:pt x="2563" y="9504"/>
                  <a:pt x="2563" y="9792"/>
                </a:cubicBezTo>
                <a:cubicBezTo>
                  <a:pt x="2563" y="10152"/>
                  <a:pt x="2563" y="10512"/>
                  <a:pt x="2563" y="10800"/>
                </a:cubicBezTo>
                <a:cubicBezTo>
                  <a:pt x="2563" y="11160"/>
                  <a:pt x="2563" y="11520"/>
                  <a:pt x="2588" y="11808"/>
                </a:cubicBezTo>
                <a:cubicBezTo>
                  <a:pt x="2588" y="12312"/>
                  <a:pt x="2613" y="12816"/>
                  <a:pt x="2613" y="13320"/>
                </a:cubicBezTo>
                <a:cubicBezTo>
                  <a:pt x="2613" y="13608"/>
                  <a:pt x="2613" y="13824"/>
                  <a:pt x="2613" y="14112"/>
                </a:cubicBezTo>
                <a:cubicBezTo>
                  <a:pt x="2613" y="14328"/>
                  <a:pt x="2588" y="14544"/>
                  <a:pt x="2588" y="14760"/>
                </a:cubicBezTo>
                <a:cubicBezTo>
                  <a:pt x="2563" y="14904"/>
                  <a:pt x="2563" y="15120"/>
                  <a:pt x="2538" y="15264"/>
                </a:cubicBezTo>
                <a:cubicBezTo>
                  <a:pt x="2538" y="15336"/>
                  <a:pt x="2538" y="15408"/>
                  <a:pt x="2513" y="15480"/>
                </a:cubicBezTo>
                <a:cubicBezTo>
                  <a:pt x="2513" y="15552"/>
                  <a:pt x="2513" y="15624"/>
                  <a:pt x="2513" y="15768"/>
                </a:cubicBezTo>
                <a:cubicBezTo>
                  <a:pt x="2513" y="15840"/>
                  <a:pt x="2538" y="15912"/>
                  <a:pt x="2563" y="16056"/>
                </a:cubicBezTo>
                <a:cubicBezTo>
                  <a:pt x="2563" y="16056"/>
                  <a:pt x="2588" y="16128"/>
                  <a:pt x="2613" y="16128"/>
                </a:cubicBezTo>
                <a:cubicBezTo>
                  <a:pt x="2638" y="16200"/>
                  <a:pt x="2663" y="16200"/>
                  <a:pt x="2687" y="16200"/>
                </a:cubicBezTo>
                <a:cubicBezTo>
                  <a:pt x="2687" y="16200"/>
                  <a:pt x="2712" y="16200"/>
                  <a:pt x="2712" y="16200"/>
                </a:cubicBezTo>
                <a:cubicBezTo>
                  <a:pt x="2712" y="16200"/>
                  <a:pt x="2712" y="16272"/>
                  <a:pt x="2712" y="16272"/>
                </a:cubicBezTo>
                <a:cubicBezTo>
                  <a:pt x="2737" y="16344"/>
                  <a:pt x="2762" y="16488"/>
                  <a:pt x="2812" y="16488"/>
                </a:cubicBezTo>
                <a:cubicBezTo>
                  <a:pt x="2862" y="16488"/>
                  <a:pt x="2887" y="16560"/>
                  <a:pt x="2936" y="16560"/>
                </a:cubicBezTo>
                <a:cubicBezTo>
                  <a:pt x="2961" y="16560"/>
                  <a:pt x="2986" y="16560"/>
                  <a:pt x="3011" y="16560"/>
                </a:cubicBezTo>
                <a:cubicBezTo>
                  <a:pt x="3061" y="16560"/>
                  <a:pt x="3110" y="16560"/>
                  <a:pt x="3160" y="16560"/>
                </a:cubicBezTo>
                <a:cubicBezTo>
                  <a:pt x="3235" y="16560"/>
                  <a:pt x="3285" y="16560"/>
                  <a:pt x="3359" y="16560"/>
                </a:cubicBezTo>
                <a:cubicBezTo>
                  <a:pt x="3409" y="16560"/>
                  <a:pt x="3459" y="16560"/>
                  <a:pt x="3509" y="16488"/>
                </a:cubicBezTo>
                <a:cubicBezTo>
                  <a:pt x="3558" y="16488"/>
                  <a:pt x="3608" y="16416"/>
                  <a:pt x="3658" y="16416"/>
                </a:cubicBezTo>
                <a:cubicBezTo>
                  <a:pt x="3708" y="16416"/>
                  <a:pt x="3757" y="16416"/>
                  <a:pt x="3832" y="16344"/>
                </a:cubicBezTo>
                <a:cubicBezTo>
                  <a:pt x="3857" y="16560"/>
                  <a:pt x="3932" y="16488"/>
                  <a:pt x="3982" y="16560"/>
                </a:cubicBezTo>
                <a:cubicBezTo>
                  <a:pt x="4007" y="16488"/>
                  <a:pt x="3982" y="16488"/>
                  <a:pt x="3982" y="16560"/>
                </a:cubicBezTo>
                <a:close/>
                <a:moveTo>
                  <a:pt x="16623" y="19296"/>
                </a:moveTo>
                <a:cubicBezTo>
                  <a:pt x="16598" y="19296"/>
                  <a:pt x="16598" y="19296"/>
                  <a:pt x="16573" y="19296"/>
                </a:cubicBezTo>
                <a:cubicBezTo>
                  <a:pt x="16573" y="19296"/>
                  <a:pt x="16573" y="19296"/>
                  <a:pt x="16573" y="19296"/>
                </a:cubicBezTo>
                <a:cubicBezTo>
                  <a:pt x="16598" y="19296"/>
                  <a:pt x="16623" y="19296"/>
                  <a:pt x="16648" y="19296"/>
                </a:cubicBezTo>
                <a:cubicBezTo>
                  <a:pt x="16648" y="19296"/>
                  <a:pt x="16648" y="19296"/>
                  <a:pt x="16623" y="19296"/>
                </a:cubicBezTo>
                <a:close/>
                <a:moveTo>
                  <a:pt x="16723" y="19296"/>
                </a:moveTo>
                <a:cubicBezTo>
                  <a:pt x="16723" y="19296"/>
                  <a:pt x="16698" y="19296"/>
                  <a:pt x="16698" y="19296"/>
                </a:cubicBezTo>
                <a:cubicBezTo>
                  <a:pt x="16723" y="19296"/>
                  <a:pt x="16723" y="19296"/>
                  <a:pt x="16723" y="19296"/>
                </a:cubicBezTo>
                <a:cubicBezTo>
                  <a:pt x="16723" y="19296"/>
                  <a:pt x="16723" y="19296"/>
                  <a:pt x="16723" y="19296"/>
                </a:cubicBezTo>
                <a:close/>
                <a:moveTo>
                  <a:pt x="20107" y="18360"/>
                </a:moveTo>
                <a:cubicBezTo>
                  <a:pt x="20057" y="18360"/>
                  <a:pt x="19982" y="18360"/>
                  <a:pt x="19933" y="18432"/>
                </a:cubicBezTo>
                <a:cubicBezTo>
                  <a:pt x="19908" y="18432"/>
                  <a:pt x="19883" y="18432"/>
                  <a:pt x="19883" y="18432"/>
                </a:cubicBezTo>
                <a:cubicBezTo>
                  <a:pt x="19883" y="18432"/>
                  <a:pt x="19883" y="18432"/>
                  <a:pt x="19883" y="18432"/>
                </a:cubicBezTo>
                <a:cubicBezTo>
                  <a:pt x="19858" y="18360"/>
                  <a:pt x="19833" y="18288"/>
                  <a:pt x="19808" y="18288"/>
                </a:cubicBezTo>
                <a:cubicBezTo>
                  <a:pt x="19783" y="18288"/>
                  <a:pt x="19783" y="18216"/>
                  <a:pt x="19759" y="18216"/>
                </a:cubicBezTo>
                <a:cubicBezTo>
                  <a:pt x="19734" y="18216"/>
                  <a:pt x="19709" y="18216"/>
                  <a:pt x="19659" y="18216"/>
                </a:cubicBezTo>
                <a:cubicBezTo>
                  <a:pt x="19634" y="18216"/>
                  <a:pt x="19609" y="18216"/>
                  <a:pt x="19584" y="18216"/>
                </a:cubicBezTo>
                <a:cubicBezTo>
                  <a:pt x="19559" y="18216"/>
                  <a:pt x="19535" y="18216"/>
                  <a:pt x="19510" y="18288"/>
                </a:cubicBezTo>
                <a:cubicBezTo>
                  <a:pt x="19485" y="18288"/>
                  <a:pt x="19460" y="18288"/>
                  <a:pt x="19435" y="18288"/>
                </a:cubicBezTo>
                <a:cubicBezTo>
                  <a:pt x="19335" y="18288"/>
                  <a:pt x="19236" y="18360"/>
                  <a:pt x="19161" y="18360"/>
                </a:cubicBezTo>
                <a:cubicBezTo>
                  <a:pt x="19062" y="18432"/>
                  <a:pt x="18937" y="18432"/>
                  <a:pt x="18838" y="18504"/>
                </a:cubicBezTo>
                <a:cubicBezTo>
                  <a:pt x="18738" y="18576"/>
                  <a:pt x="18639" y="18576"/>
                  <a:pt x="18514" y="18576"/>
                </a:cubicBezTo>
                <a:cubicBezTo>
                  <a:pt x="18340" y="18576"/>
                  <a:pt x="18191" y="18648"/>
                  <a:pt x="18017" y="18648"/>
                </a:cubicBezTo>
                <a:cubicBezTo>
                  <a:pt x="17793" y="18648"/>
                  <a:pt x="17594" y="18648"/>
                  <a:pt x="17370" y="18720"/>
                </a:cubicBezTo>
                <a:cubicBezTo>
                  <a:pt x="17270" y="18720"/>
                  <a:pt x="17170" y="18792"/>
                  <a:pt x="17071" y="18792"/>
                </a:cubicBezTo>
                <a:cubicBezTo>
                  <a:pt x="17021" y="18792"/>
                  <a:pt x="16947" y="18864"/>
                  <a:pt x="16897" y="18864"/>
                </a:cubicBezTo>
                <a:cubicBezTo>
                  <a:pt x="16847" y="18864"/>
                  <a:pt x="16797" y="18936"/>
                  <a:pt x="16747" y="18936"/>
                </a:cubicBezTo>
                <a:cubicBezTo>
                  <a:pt x="16698" y="18936"/>
                  <a:pt x="16623" y="19008"/>
                  <a:pt x="16573" y="19008"/>
                </a:cubicBezTo>
                <a:cubicBezTo>
                  <a:pt x="16573" y="18936"/>
                  <a:pt x="16573" y="18864"/>
                  <a:pt x="16573" y="18792"/>
                </a:cubicBezTo>
                <a:cubicBezTo>
                  <a:pt x="16573" y="18720"/>
                  <a:pt x="16573" y="18648"/>
                  <a:pt x="16573" y="18576"/>
                </a:cubicBezTo>
                <a:cubicBezTo>
                  <a:pt x="16573" y="18504"/>
                  <a:pt x="16573" y="18504"/>
                  <a:pt x="16573" y="18432"/>
                </a:cubicBezTo>
                <a:cubicBezTo>
                  <a:pt x="16573" y="18144"/>
                  <a:pt x="16573" y="17856"/>
                  <a:pt x="16573" y="17568"/>
                </a:cubicBezTo>
                <a:cubicBezTo>
                  <a:pt x="16573" y="17208"/>
                  <a:pt x="16548" y="16920"/>
                  <a:pt x="16548" y="16560"/>
                </a:cubicBezTo>
                <a:cubicBezTo>
                  <a:pt x="16548" y="16416"/>
                  <a:pt x="16548" y="16200"/>
                  <a:pt x="16548" y="16056"/>
                </a:cubicBezTo>
                <a:cubicBezTo>
                  <a:pt x="16548" y="15984"/>
                  <a:pt x="16548" y="15912"/>
                  <a:pt x="16548" y="15840"/>
                </a:cubicBezTo>
                <a:cubicBezTo>
                  <a:pt x="16548" y="15768"/>
                  <a:pt x="16524" y="15624"/>
                  <a:pt x="16524" y="15552"/>
                </a:cubicBezTo>
                <a:cubicBezTo>
                  <a:pt x="16524" y="15552"/>
                  <a:pt x="16524" y="15480"/>
                  <a:pt x="16524" y="15480"/>
                </a:cubicBezTo>
                <a:cubicBezTo>
                  <a:pt x="16673" y="15480"/>
                  <a:pt x="16822" y="15408"/>
                  <a:pt x="16971" y="15408"/>
                </a:cubicBezTo>
                <a:cubicBezTo>
                  <a:pt x="17071" y="15408"/>
                  <a:pt x="17171" y="15408"/>
                  <a:pt x="17270" y="15408"/>
                </a:cubicBezTo>
                <a:cubicBezTo>
                  <a:pt x="17345" y="15408"/>
                  <a:pt x="17395" y="15408"/>
                  <a:pt x="17469" y="15408"/>
                </a:cubicBezTo>
                <a:cubicBezTo>
                  <a:pt x="17494" y="15408"/>
                  <a:pt x="17519" y="15408"/>
                  <a:pt x="17544" y="15408"/>
                </a:cubicBezTo>
                <a:cubicBezTo>
                  <a:pt x="17569" y="15408"/>
                  <a:pt x="17594" y="15408"/>
                  <a:pt x="17619" y="15408"/>
                </a:cubicBezTo>
                <a:cubicBezTo>
                  <a:pt x="17643" y="15408"/>
                  <a:pt x="17668" y="15408"/>
                  <a:pt x="17668" y="15336"/>
                </a:cubicBezTo>
                <a:cubicBezTo>
                  <a:pt x="17693" y="15264"/>
                  <a:pt x="17718" y="15264"/>
                  <a:pt x="17743" y="15192"/>
                </a:cubicBezTo>
                <a:cubicBezTo>
                  <a:pt x="17768" y="15120"/>
                  <a:pt x="17768" y="15048"/>
                  <a:pt x="17768" y="14976"/>
                </a:cubicBezTo>
                <a:cubicBezTo>
                  <a:pt x="17768" y="14904"/>
                  <a:pt x="17768" y="14832"/>
                  <a:pt x="17743" y="14760"/>
                </a:cubicBezTo>
                <a:cubicBezTo>
                  <a:pt x="17718" y="14688"/>
                  <a:pt x="17718" y="14616"/>
                  <a:pt x="17693" y="14544"/>
                </a:cubicBezTo>
                <a:cubicBezTo>
                  <a:pt x="17668" y="14472"/>
                  <a:pt x="17643" y="14472"/>
                  <a:pt x="17619" y="14472"/>
                </a:cubicBezTo>
                <a:cubicBezTo>
                  <a:pt x="17619" y="14472"/>
                  <a:pt x="17619" y="14472"/>
                  <a:pt x="17619" y="14472"/>
                </a:cubicBezTo>
                <a:cubicBezTo>
                  <a:pt x="17619" y="14472"/>
                  <a:pt x="17594" y="14472"/>
                  <a:pt x="17594" y="14472"/>
                </a:cubicBezTo>
                <a:cubicBezTo>
                  <a:pt x="17569" y="14472"/>
                  <a:pt x="17544" y="14472"/>
                  <a:pt x="17519" y="14472"/>
                </a:cubicBezTo>
                <a:cubicBezTo>
                  <a:pt x="17494" y="14472"/>
                  <a:pt x="17469" y="14472"/>
                  <a:pt x="17419" y="14472"/>
                </a:cubicBezTo>
                <a:cubicBezTo>
                  <a:pt x="17370" y="14472"/>
                  <a:pt x="17320" y="14472"/>
                  <a:pt x="17270" y="14472"/>
                </a:cubicBezTo>
                <a:cubicBezTo>
                  <a:pt x="17121" y="14472"/>
                  <a:pt x="16972" y="14472"/>
                  <a:pt x="16822" y="14544"/>
                </a:cubicBezTo>
                <a:cubicBezTo>
                  <a:pt x="16723" y="14544"/>
                  <a:pt x="16648" y="14544"/>
                  <a:pt x="16548" y="14616"/>
                </a:cubicBezTo>
                <a:cubicBezTo>
                  <a:pt x="16474" y="14616"/>
                  <a:pt x="16399" y="14688"/>
                  <a:pt x="16324" y="14688"/>
                </a:cubicBezTo>
                <a:cubicBezTo>
                  <a:pt x="16324" y="14688"/>
                  <a:pt x="16324" y="14688"/>
                  <a:pt x="16324" y="14688"/>
                </a:cubicBezTo>
                <a:cubicBezTo>
                  <a:pt x="16324" y="14688"/>
                  <a:pt x="16324" y="14688"/>
                  <a:pt x="16324" y="14688"/>
                </a:cubicBezTo>
                <a:cubicBezTo>
                  <a:pt x="16175" y="14688"/>
                  <a:pt x="16026" y="14688"/>
                  <a:pt x="15901" y="14760"/>
                </a:cubicBezTo>
                <a:cubicBezTo>
                  <a:pt x="15752" y="14760"/>
                  <a:pt x="15603" y="14832"/>
                  <a:pt x="15454" y="14832"/>
                </a:cubicBezTo>
                <a:cubicBezTo>
                  <a:pt x="15329" y="14832"/>
                  <a:pt x="15180" y="14904"/>
                  <a:pt x="15055" y="14904"/>
                </a:cubicBezTo>
                <a:cubicBezTo>
                  <a:pt x="14981" y="14904"/>
                  <a:pt x="14906" y="14976"/>
                  <a:pt x="14831" y="14976"/>
                </a:cubicBezTo>
                <a:cubicBezTo>
                  <a:pt x="14782" y="14976"/>
                  <a:pt x="14732" y="14976"/>
                  <a:pt x="14682" y="14976"/>
                </a:cubicBezTo>
                <a:cubicBezTo>
                  <a:pt x="14558" y="14976"/>
                  <a:pt x="14408" y="14976"/>
                  <a:pt x="14284" y="15048"/>
                </a:cubicBezTo>
                <a:cubicBezTo>
                  <a:pt x="14234" y="15048"/>
                  <a:pt x="14184" y="15048"/>
                  <a:pt x="14160" y="15048"/>
                </a:cubicBezTo>
                <a:cubicBezTo>
                  <a:pt x="14010" y="15048"/>
                  <a:pt x="13861" y="15048"/>
                  <a:pt x="13712" y="15048"/>
                </a:cubicBezTo>
                <a:cubicBezTo>
                  <a:pt x="13388" y="15048"/>
                  <a:pt x="13065" y="15048"/>
                  <a:pt x="12741" y="15048"/>
                </a:cubicBezTo>
                <a:cubicBezTo>
                  <a:pt x="12567" y="15048"/>
                  <a:pt x="12393" y="15048"/>
                  <a:pt x="12194" y="15048"/>
                </a:cubicBezTo>
                <a:cubicBezTo>
                  <a:pt x="12044" y="15048"/>
                  <a:pt x="11920" y="15048"/>
                  <a:pt x="11771" y="15048"/>
                </a:cubicBezTo>
                <a:cubicBezTo>
                  <a:pt x="11671" y="15048"/>
                  <a:pt x="11596" y="15048"/>
                  <a:pt x="11497" y="15048"/>
                </a:cubicBezTo>
                <a:cubicBezTo>
                  <a:pt x="11397" y="15048"/>
                  <a:pt x="11323" y="15048"/>
                  <a:pt x="11223" y="15048"/>
                </a:cubicBezTo>
                <a:cubicBezTo>
                  <a:pt x="11099" y="15048"/>
                  <a:pt x="10974" y="15048"/>
                  <a:pt x="10850" y="15048"/>
                </a:cubicBezTo>
                <a:cubicBezTo>
                  <a:pt x="10850" y="15048"/>
                  <a:pt x="10825" y="15048"/>
                  <a:pt x="10825" y="15048"/>
                </a:cubicBezTo>
                <a:cubicBezTo>
                  <a:pt x="10651" y="15048"/>
                  <a:pt x="10477" y="15048"/>
                  <a:pt x="10302" y="15048"/>
                </a:cubicBezTo>
                <a:cubicBezTo>
                  <a:pt x="10004" y="15048"/>
                  <a:pt x="9680" y="15120"/>
                  <a:pt x="9382" y="15120"/>
                </a:cubicBezTo>
                <a:cubicBezTo>
                  <a:pt x="9208" y="15120"/>
                  <a:pt x="9008" y="15120"/>
                  <a:pt x="8834" y="15120"/>
                </a:cubicBezTo>
                <a:cubicBezTo>
                  <a:pt x="8685" y="15120"/>
                  <a:pt x="8561" y="15120"/>
                  <a:pt x="8411" y="15120"/>
                </a:cubicBezTo>
                <a:cubicBezTo>
                  <a:pt x="8312" y="15120"/>
                  <a:pt x="8212" y="15120"/>
                  <a:pt x="8113" y="15120"/>
                </a:cubicBezTo>
                <a:cubicBezTo>
                  <a:pt x="8038" y="15120"/>
                  <a:pt x="7963" y="15120"/>
                  <a:pt x="7914" y="15120"/>
                </a:cubicBezTo>
                <a:cubicBezTo>
                  <a:pt x="7839" y="15120"/>
                  <a:pt x="7764" y="15120"/>
                  <a:pt x="7690" y="15120"/>
                </a:cubicBezTo>
                <a:cubicBezTo>
                  <a:pt x="7590" y="15120"/>
                  <a:pt x="7490" y="15192"/>
                  <a:pt x="7391" y="15192"/>
                </a:cubicBezTo>
                <a:cubicBezTo>
                  <a:pt x="7267" y="15192"/>
                  <a:pt x="7167" y="15264"/>
                  <a:pt x="7043" y="15264"/>
                </a:cubicBezTo>
                <a:cubicBezTo>
                  <a:pt x="6993" y="15264"/>
                  <a:pt x="6943" y="15264"/>
                  <a:pt x="6893" y="15264"/>
                </a:cubicBezTo>
                <a:cubicBezTo>
                  <a:pt x="6844" y="15264"/>
                  <a:pt x="6769" y="15264"/>
                  <a:pt x="6719" y="15264"/>
                </a:cubicBezTo>
                <a:cubicBezTo>
                  <a:pt x="6595" y="15264"/>
                  <a:pt x="6470" y="15264"/>
                  <a:pt x="6346" y="15336"/>
                </a:cubicBezTo>
                <a:cubicBezTo>
                  <a:pt x="6197" y="15336"/>
                  <a:pt x="6022" y="15336"/>
                  <a:pt x="5873" y="15408"/>
                </a:cubicBezTo>
                <a:cubicBezTo>
                  <a:pt x="5798" y="15408"/>
                  <a:pt x="5749" y="15408"/>
                  <a:pt x="5674" y="15408"/>
                </a:cubicBezTo>
                <a:cubicBezTo>
                  <a:pt x="5674" y="15408"/>
                  <a:pt x="5674" y="15408"/>
                  <a:pt x="5649" y="15408"/>
                </a:cubicBezTo>
                <a:cubicBezTo>
                  <a:pt x="5574" y="15408"/>
                  <a:pt x="5500" y="15408"/>
                  <a:pt x="5425" y="15408"/>
                </a:cubicBezTo>
                <a:cubicBezTo>
                  <a:pt x="5102" y="15336"/>
                  <a:pt x="4778" y="15336"/>
                  <a:pt x="4455" y="15336"/>
                </a:cubicBezTo>
                <a:cubicBezTo>
                  <a:pt x="4255" y="15336"/>
                  <a:pt x="4056" y="15336"/>
                  <a:pt x="3857" y="15408"/>
                </a:cubicBezTo>
                <a:cubicBezTo>
                  <a:pt x="3808" y="15408"/>
                  <a:pt x="3758" y="15408"/>
                  <a:pt x="3708" y="15408"/>
                </a:cubicBezTo>
                <a:cubicBezTo>
                  <a:pt x="3658" y="15408"/>
                  <a:pt x="3608" y="15408"/>
                  <a:pt x="3584" y="15480"/>
                </a:cubicBezTo>
                <a:cubicBezTo>
                  <a:pt x="3509" y="15480"/>
                  <a:pt x="3434" y="15552"/>
                  <a:pt x="3360" y="15552"/>
                </a:cubicBezTo>
                <a:cubicBezTo>
                  <a:pt x="3285" y="15552"/>
                  <a:pt x="3235" y="15552"/>
                  <a:pt x="3161" y="15552"/>
                </a:cubicBezTo>
                <a:cubicBezTo>
                  <a:pt x="3136" y="15552"/>
                  <a:pt x="3086" y="15552"/>
                  <a:pt x="3061" y="15552"/>
                </a:cubicBezTo>
                <a:cubicBezTo>
                  <a:pt x="3061" y="15552"/>
                  <a:pt x="3036" y="15552"/>
                  <a:pt x="3036" y="15552"/>
                </a:cubicBezTo>
                <a:cubicBezTo>
                  <a:pt x="3011" y="15552"/>
                  <a:pt x="2986" y="15552"/>
                  <a:pt x="2986" y="15552"/>
                </a:cubicBezTo>
                <a:cubicBezTo>
                  <a:pt x="2986" y="15480"/>
                  <a:pt x="2986" y="15480"/>
                  <a:pt x="2986" y="15408"/>
                </a:cubicBezTo>
                <a:cubicBezTo>
                  <a:pt x="2986" y="15264"/>
                  <a:pt x="3011" y="15120"/>
                  <a:pt x="3011" y="14976"/>
                </a:cubicBezTo>
                <a:cubicBezTo>
                  <a:pt x="3011" y="14832"/>
                  <a:pt x="3036" y="14688"/>
                  <a:pt x="3036" y="14544"/>
                </a:cubicBezTo>
                <a:cubicBezTo>
                  <a:pt x="3036" y="14400"/>
                  <a:pt x="3036" y="14256"/>
                  <a:pt x="3061" y="14040"/>
                </a:cubicBezTo>
                <a:cubicBezTo>
                  <a:pt x="3061" y="13896"/>
                  <a:pt x="3061" y="13680"/>
                  <a:pt x="3061" y="13536"/>
                </a:cubicBezTo>
                <a:cubicBezTo>
                  <a:pt x="3061" y="13392"/>
                  <a:pt x="3061" y="13248"/>
                  <a:pt x="3061" y="13032"/>
                </a:cubicBezTo>
                <a:cubicBezTo>
                  <a:pt x="3061" y="12672"/>
                  <a:pt x="3061" y="12312"/>
                  <a:pt x="3036" y="11952"/>
                </a:cubicBezTo>
                <a:cubicBezTo>
                  <a:pt x="3036" y="11592"/>
                  <a:pt x="3011" y="11160"/>
                  <a:pt x="3011" y="10800"/>
                </a:cubicBezTo>
                <a:cubicBezTo>
                  <a:pt x="3011" y="10440"/>
                  <a:pt x="3011" y="10080"/>
                  <a:pt x="2986" y="9720"/>
                </a:cubicBezTo>
                <a:cubicBezTo>
                  <a:pt x="2986" y="9216"/>
                  <a:pt x="2986" y="8639"/>
                  <a:pt x="2961" y="8135"/>
                </a:cubicBezTo>
                <a:cubicBezTo>
                  <a:pt x="2961" y="7847"/>
                  <a:pt x="2961" y="7559"/>
                  <a:pt x="2937" y="7271"/>
                </a:cubicBezTo>
                <a:cubicBezTo>
                  <a:pt x="2937" y="6983"/>
                  <a:pt x="2912" y="6767"/>
                  <a:pt x="2912" y="6479"/>
                </a:cubicBezTo>
                <a:cubicBezTo>
                  <a:pt x="2912" y="6263"/>
                  <a:pt x="2912" y="6047"/>
                  <a:pt x="2912" y="5903"/>
                </a:cubicBezTo>
                <a:cubicBezTo>
                  <a:pt x="2912" y="5687"/>
                  <a:pt x="2912" y="5399"/>
                  <a:pt x="2912" y="5183"/>
                </a:cubicBezTo>
                <a:cubicBezTo>
                  <a:pt x="2912" y="5039"/>
                  <a:pt x="2912" y="4967"/>
                  <a:pt x="2912" y="4823"/>
                </a:cubicBezTo>
                <a:cubicBezTo>
                  <a:pt x="2912" y="4679"/>
                  <a:pt x="2912" y="4607"/>
                  <a:pt x="2912" y="4463"/>
                </a:cubicBezTo>
                <a:cubicBezTo>
                  <a:pt x="2912" y="4463"/>
                  <a:pt x="2912" y="4463"/>
                  <a:pt x="2912" y="4463"/>
                </a:cubicBezTo>
                <a:cubicBezTo>
                  <a:pt x="2912" y="4391"/>
                  <a:pt x="2937" y="4319"/>
                  <a:pt x="2937" y="4319"/>
                </a:cubicBezTo>
                <a:cubicBezTo>
                  <a:pt x="2937" y="4247"/>
                  <a:pt x="2937" y="4175"/>
                  <a:pt x="2912" y="4103"/>
                </a:cubicBezTo>
                <a:cubicBezTo>
                  <a:pt x="2912" y="4103"/>
                  <a:pt x="2887" y="4031"/>
                  <a:pt x="2887" y="4031"/>
                </a:cubicBezTo>
                <a:cubicBezTo>
                  <a:pt x="2887" y="4031"/>
                  <a:pt x="2887" y="4031"/>
                  <a:pt x="2862" y="3959"/>
                </a:cubicBezTo>
                <a:cubicBezTo>
                  <a:pt x="2862" y="3887"/>
                  <a:pt x="2862" y="3887"/>
                  <a:pt x="2862" y="3815"/>
                </a:cubicBezTo>
                <a:cubicBezTo>
                  <a:pt x="2862" y="3815"/>
                  <a:pt x="2862" y="3743"/>
                  <a:pt x="2862" y="3743"/>
                </a:cubicBezTo>
                <a:cubicBezTo>
                  <a:pt x="2862" y="3743"/>
                  <a:pt x="2862" y="3743"/>
                  <a:pt x="2887" y="3743"/>
                </a:cubicBezTo>
                <a:cubicBezTo>
                  <a:pt x="2912" y="3743"/>
                  <a:pt x="2937" y="3743"/>
                  <a:pt x="2961" y="3815"/>
                </a:cubicBezTo>
                <a:cubicBezTo>
                  <a:pt x="2986" y="3815"/>
                  <a:pt x="3011" y="3815"/>
                  <a:pt x="3036" y="3815"/>
                </a:cubicBezTo>
                <a:cubicBezTo>
                  <a:pt x="3086" y="3815"/>
                  <a:pt x="3111" y="3815"/>
                  <a:pt x="3161" y="3815"/>
                </a:cubicBezTo>
                <a:cubicBezTo>
                  <a:pt x="3260" y="3815"/>
                  <a:pt x="3335" y="3815"/>
                  <a:pt x="3434" y="3815"/>
                </a:cubicBezTo>
                <a:cubicBezTo>
                  <a:pt x="3584" y="3815"/>
                  <a:pt x="3758" y="3815"/>
                  <a:pt x="3907" y="3815"/>
                </a:cubicBezTo>
                <a:cubicBezTo>
                  <a:pt x="4081" y="3815"/>
                  <a:pt x="4256" y="3815"/>
                  <a:pt x="4430" y="3815"/>
                </a:cubicBezTo>
                <a:cubicBezTo>
                  <a:pt x="4604" y="3815"/>
                  <a:pt x="4753" y="3815"/>
                  <a:pt x="4927" y="3815"/>
                </a:cubicBezTo>
                <a:cubicBezTo>
                  <a:pt x="5002" y="3815"/>
                  <a:pt x="5077" y="3815"/>
                  <a:pt x="5176" y="3815"/>
                </a:cubicBezTo>
                <a:cubicBezTo>
                  <a:pt x="5276" y="3815"/>
                  <a:pt x="5375" y="3815"/>
                  <a:pt x="5475" y="3815"/>
                </a:cubicBezTo>
                <a:cubicBezTo>
                  <a:pt x="5624" y="3815"/>
                  <a:pt x="5798" y="3815"/>
                  <a:pt x="5948" y="3743"/>
                </a:cubicBezTo>
                <a:cubicBezTo>
                  <a:pt x="6122" y="3743"/>
                  <a:pt x="6296" y="3671"/>
                  <a:pt x="6445" y="3671"/>
                </a:cubicBezTo>
                <a:cubicBezTo>
                  <a:pt x="6620" y="3599"/>
                  <a:pt x="6819" y="3599"/>
                  <a:pt x="6993" y="3527"/>
                </a:cubicBezTo>
                <a:cubicBezTo>
                  <a:pt x="7067" y="3527"/>
                  <a:pt x="7142" y="3527"/>
                  <a:pt x="7217" y="3455"/>
                </a:cubicBezTo>
                <a:cubicBezTo>
                  <a:pt x="7267" y="3455"/>
                  <a:pt x="7341" y="3455"/>
                  <a:pt x="7391" y="3455"/>
                </a:cubicBezTo>
                <a:cubicBezTo>
                  <a:pt x="7565" y="3455"/>
                  <a:pt x="7739" y="3383"/>
                  <a:pt x="7914" y="3383"/>
                </a:cubicBezTo>
                <a:cubicBezTo>
                  <a:pt x="8038" y="3383"/>
                  <a:pt x="8137" y="3383"/>
                  <a:pt x="8262" y="3312"/>
                </a:cubicBezTo>
                <a:cubicBezTo>
                  <a:pt x="8262" y="3312"/>
                  <a:pt x="8262" y="3312"/>
                  <a:pt x="8287" y="3312"/>
                </a:cubicBezTo>
                <a:cubicBezTo>
                  <a:pt x="8337" y="3312"/>
                  <a:pt x="8361" y="3312"/>
                  <a:pt x="8411" y="3312"/>
                </a:cubicBezTo>
                <a:cubicBezTo>
                  <a:pt x="8486" y="3312"/>
                  <a:pt x="8561" y="3312"/>
                  <a:pt x="8635" y="3312"/>
                </a:cubicBezTo>
                <a:cubicBezTo>
                  <a:pt x="8710" y="3312"/>
                  <a:pt x="8784" y="3312"/>
                  <a:pt x="8859" y="3312"/>
                </a:cubicBezTo>
                <a:cubicBezTo>
                  <a:pt x="9008" y="3312"/>
                  <a:pt x="9183" y="3312"/>
                  <a:pt x="9332" y="3312"/>
                </a:cubicBezTo>
                <a:cubicBezTo>
                  <a:pt x="9506" y="3312"/>
                  <a:pt x="9680" y="3312"/>
                  <a:pt x="9855" y="3312"/>
                </a:cubicBezTo>
                <a:cubicBezTo>
                  <a:pt x="9954" y="3312"/>
                  <a:pt x="10054" y="3312"/>
                  <a:pt x="10128" y="3312"/>
                </a:cubicBezTo>
                <a:cubicBezTo>
                  <a:pt x="10203" y="3312"/>
                  <a:pt x="10302" y="3312"/>
                  <a:pt x="10377" y="3312"/>
                </a:cubicBezTo>
                <a:cubicBezTo>
                  <a:pt x="10551" y="3312"/>
                  <a:pt x="10726" y="3312"/>
                  <a:pt x="10900" y="3240"/>
                </a:cubicBezTo>
                <a:cubicBezTo>
                  <a:pt x="10974" y="3240"/>
                  <a:pt x="11049" y="3240"/>
                  <a:pt x="11099" y="3240"/>
                </a:cubicBezTo>
                <a:cubicBezTo>
                  <a:pt x="11173" y="3240"/>
                  <a:pt x="11248" y="3240"/>
                  <a:pt x="11323" y="3240"/>
                </a:cubicBezTo>
                <a:cubicBezTo>
                  <a:pt x="11497" y="3240"/>
                  <a:pt x="11671" y="3240"/>
                  <a:pt x="11845" y="3240"/>
                </a:cubicBezTo>
                <a:cubicBezTo>
                  <a:pt x="11920" y="3240"/>
                  <a:pt x="11995" y="3240"/>
                  <a:pt x="12094" y="3240"/>
                </a:cubicBezTo>
                <a:cubicBezTo>
                  <a:pt x="12194" y="3240"/>
                  <a:pt x="12293" y="3240"/>
                  <a:pt x="12418" y="3312"/>
                </a:cubicBezTo>
                <a:cubicBezTo>
                  <a:pt x="12741" y="3383"/>
                  <a:pt x="13065" y="3383"/>
                  <a:pt x="13388" y="3383"/>
                </a:cubicBezTo>
                <a:cubicBezTo>
                  <a:pt x="13712" y="3383"/>
                  <a:pt x="14060" y="3455"/>
                  <a:pt x="14384" y="3455"/>
                </a:cubicBezTo>
                <a:cubicBezTo>
                  <a:pt x="14558" y="3455"/>
                  <a:pt x="14757" y="3455"/>
                  <a:pt x="14931" y="3527"/>
                </a:cubicBezTo>
                <a:cubicBezTo>
                  <a:pt x="15080" y="3527"/>
                  <a:pt x="15255" y="3527"/>
                  <a:pt x="15404" y="3599"/>
                </a:cubicBezTo>
                <a:cubicBezTo>
                  <a:pt x="15727" y="3671"/>
                  <a:pt x="16051" y="3671"/>
                  <a:pt x="16399" y="3671"/>
                </a:cubicBezTo>
                <a:cubicBezTo>
                  <a:pt x="16573" y="3671"/>
                  <a:pt x="16748" y="3671"/>
                  <a:pt x="16922" y="3743"/>
                </a:cubicBezTo>
                <a:cubicBezTo>
                  <a:pt x="17021" y="3743"/>
                  <a:pt x="17096" y="3743"/>
                  <a:pt x="17196" y="3815"/>
                </a:cubicBezTo>
                <a:cubicBezTo>
                  <a:pt x="17196" y="3815"/>
                  <a:pt x="17220" y="3815"/>
                  <a:pt x="17220" y="3815"/>
                </a:cubicBezTo>
                <a:cubicBezTo>
                  <a:pt x="17295" y="3815"/>
                  <a:pt x="17370" y="3815"/>
                  <a:pt x="17444" y="3815"/>
                </a:cubicBezTo>
                <a:cubicBezTo>
                  <a:pt x="17619" y="3815"/>
                  <a:pt x="17768" y="3815"/>
                  <a:pt x="17942" y="3815"/>
                </a:cubicBezTo>
                <a:cubicBezTo>
                  <a:pt x="18017" y="3815"/>
                  <a:pt x="18067" y="3815"/>
                  <a:pt x="18141" y="3815"/>
                </a:cubicBezTo>
                <a:cubicBezTo>
                  <a:pt x="18141" y="3815"/>
                  <a:pt x="18141" y="3815"/>
                  <a:pt x="18141" y="3887"/>
                </a:cubicBezTo>
                <a:cubicBezTo>
                  <a:pt x="18141" y="3887"/>
                  <a:pt x="18141" y="3959"/>
                  <a:pt x="18141" y="3959"/>
                </a:cubicBezTo>
                <a:cubicBezTo>
                  <a:pt x="18141" y="4031"/>
                  <a:pt x="18141" y="4031"/>
                  <a:pt x="18141" y="4103"/>
                </a:cubicBezTo>
                <a:cubicBezTo>
                  <a:pt x="18141" y="4175"/>
                  <a:pt x="18141" y="4247"/>
                  <a:pt x="18141" y="4319"/>
                </a:cubicBezTo>
                <a:cubicBezTo>
                  <a:pt x="18141" y="4391"/>
                  <a:pt x="18141" y="4535"/>
                  <a:pt x="18141" y="4607"/>
                </a:cubicBezTo>
                <a:cubicBezTo>
                  <a:pt x="18141" y="4823"/>
                  <a:pt x="18141" y="5111"/>
                  <a:pt x="18141" y="5327"/>
                </a:cubicBezTo>
                <a:cubicBezTo>
                  <a:pt x="18141" y="5327"/>
                  <a:pt x="18116" y="5327"/>
                  <a:pt x="18116" y="5327"/>
                </a:cubicBezTo>
                <a:cubicBezTo>
                  <a:pt x="18116" y="5327"/>
                  <a:pt x="18116" y="5327"/>
                  <a:pt x="18116" y="5327"/>
                </a:cubicBezTo>
                <a:cubicBezTo>
                  <a:pt x="18116" y="5327"/>
                  <a:pt x="18116" y="5327"/>
                  <a:pt x="18116" y="5327"/>
                </a:cubicBezTo>
                <a:cubicBezTo>
                  <a:pt x="18091" y="5327"/>
                  <a:pt x="18091" y="5399"/>
                  <a:pt x="18116" y="5399"/>
                </a:cubicBezTo>
                <a:cubicBezTo>
                  <a:pt x="18116" y="5399"/>
                  <a:pt x="18141" y="5399"/>
                  <a:pt x="18141" y="5399"/>
                </a:cubicBezTo>
                <a:cubicBezTo>
                  <a:pt x="18141" y="5615"/>
                  <a:pt x="18141" y="5831"/>
                  <a:pt x="18141" y="6119"/>
                </a:cubicBezTo>
                <a:cubicBezTo>
                  <a:pt x="18141" y="6335"/>
                  <a:pt x="18141" y="6479"/>
                  <a:pt x="18141" y="6695"/>
                </a:cubicBezTo>
                <a:cubicBezTo>
                  <a:pt x="18141" y="6695"/>
                  <a:pt x="18141" y="6767"/>
                  <a:pt x="18141" y="6767"/>
                </a:cubicBezTo>
                <a:cubicBezTo>
                  <a:pt x="18141" y="6983"/>
                  <a:pt x="18116" y="7127"/>
                  <a:pt x="18116" y="7343"/>
                </a:cubicBezTo>
                <a:cubicBezTo>
                  <a:pt x="18116" y="7775"/>
                  <a:pt x="18091" y="8207"/>
                  <a:pt x="18091" y="8639"/>
                </a:cubicBezTo>
                <a:cubicBezTo>
                  <a:pt x="18067" y="9431"/>
                  <a:pt x="18067" y="10151"/>
                  <a:pt x="18042" y="10943"/>
                </a:cubicBezTo>
                <a:cubicBezTo>
                  <a:pt x="18042" y="11303"/>
                  <a:pt x="18017" y="11735"/>
                  <a:pt x="18017" y="12095"/>
                </a:cubicBezTo>
                <a:cubicBezTo>
                  <a:pt x="18017" y="12455"/>
                  <a:pt x="18017" y="12887"/>
                  <a:pt x="18017" y="13247"/>
                </a:cubicBezTo>
                <a:cubicBezTo>
                  <a:pt x="18017" y="13535"/>
                  <a:pt x="18017" y="13751"/>
                  <a:pt x="18017" y="14039"/>
                </a:cubicBezTo>
                <a:cubicBezTo>
                  <a:pt x="18017" y="14183"/>
                  <a:pt x="18017" y="14327"/>
                  <a:pt x="18017" y="14399"/>
                </a:cubicBezTo>
                <a:cubicBezTo>
                  <a:pt x="18017" y="14471"/>
                  <a:pt x="18017" y="14543"/>
                  <a:pt x="18017" y="14543"/>
                </a:cubicBezTo>
                <a:cubicBezTo>
                  <a:pt x="18017" y="14615"/>
                  <a:pt x="18017" y="14759"/>
                  <a:pt x="18017" y="14903"/>
                </a:cubicBezTo>
                <a:cubicBezTo>
                  <a:pt x="18017" y="15048"/>
                  <a:pt x="18042" y="15119"/>
                  <a:pt x="18067" y="15192"/>
                </a:cubicBezTo>
                <a:cubicBezTo>
                  <a:pt x="18116" y="15336"/>
                  <a:pt x="18166" y="15408"/>
                  <a:pt x="18216" y="15408"/>
                </a:cubicBezTo>
                <a:cubicBezTo>
                  <a:pt x="18266" y="15408"/>
                  <a:pt x="18291" y="15408"/>
                  <a:pt x="18340" y="15336"/>
                </a:cubicBezTo>
                <a:cubicBezTo>
                  <a:pt x="18365" y="15336"/>
                  <a:pt x="18365" y="15264"/>
                  <a:pt x="18390" y="15264"/>
                </a:cubicBezTo>
                <a:cubicBezTo>
                  <a:pt x="18415" y="15192"/>
                  <a:pt x="18440" y="15120"/>
                  <a:pt x="18465" y="14976"/>
                </a:cubicBezTo>
                <a:cubicBezTo>
                  <a:pt x="18465" y="14904"/>
                  <a:pt x="18490" y="14832"/>
                  <a:pt x="18490" y="14760"/>
                </a:cubicBezTo>
                <a:cubicBezTo>
                  <a:pt x="18490" y="14688"/>
                  <a:pt x="18490" y="14688"/>
                  <a:pt x="18490" y="14616"/>
                </a:cubicBezTo>
                <a:cubicBezTo>
                  <a:pt x="18490" y="14544"/>
                  <a:pt x="18490" y="14472"/>
                  <a:pt x="18490" y="14400"/>
                </a:cubicBezTo>
                <a:cubicBezTo>
                  <a:pt x="18490" y="14256"/>
                  <a:pt x="18490" y="14040"/>
                  <a:pt x="18490" y="13895"/>
                </a:cubicBezTo>
                <a:cubicBezTo>
                  <a:pt x="18490" y="13535"/>
                  <a:pt x="18490" y="13104"/>
                  <a:pt x="18490" y="12743"/>
                </a:cubicBezTo>
                <a:cubicBezTo>
                  <a:pt x="18490" y="12383"/>
                  <a:pt x="18490" y="11951"/>
                  <a:pt x="18490" y="11591"/>
                </a:cubicBezTo>
                <a:cubicBezTo>
                  <a:pt x="18490" y="11160"/>
                  <a:pt x="18490" y="10799"/>
                  <a:pt x="18514" y="10367"/>
                </a:cubicBezTo>
                <a:cubicBezTo>
                  <a:pt x="18514" y="10007"/>
                  <a:pt x="18514" y="9647"/>
                  <a:pt x="18539" y="9215"/>
                </a:cubicBezTo>
                <a:cubicBezTo>
                  <a:pt x="18539" y="8783"/>
                  <a:pt x="18539" y="8423"/>
                  <a:pt x="18539" y="7991"/>
                </a:cubicBezTo>
                <a:cubicBezTo>
                  <a:pt x="18539" y="7775"/>
                  <a:pt x="18539" y="7631"/>
                  <a:pt x="18539" y="7415"/>
                </a:cubicBezTo>
                <a:cubicBezTo>
                  <a:pt x="18539" y="7415"/>
                  <a:pt x="18564" y="7415"/>
                  <a:pt x="18564" y="7415"/>
                </a:cubicBezTo>
                <a:cubicBezTo>
                  <a:pt x="18564" y="7415"/>
                  <a:pt x="18589" y="7415"/>
                  <a:pt x="18589" y="7415"/>
                </a:cubicBezTo>
                <a:cubicBezTo>
                  <a:pt x="18614" y="7415"/>
                  <a:pt x="18614" y="7415"/>
                  <a:pt x="18639" y="7415"/>
                </a:cubicBezTo>
                <a:cubicBezTo>
                  <a:pt x="18664" y="7415"/>
                  <a:pt x="18714" y="7487"/>
                  <a:pt x="18738" y="7487"/>
                </a:cubicBezTo>
                <a:cubicBezTo>
                  <a:pt x="18763" y="7487"/>
                  <a:pt x="18788" y="7487"/>
                  <a:pt x="18813" y="7487"/>
                </a:cubicBezTo>
                <a:cubicBezTo>
                  <a:pt x="18838" y="7487"/>
                  <a:pt x="18863" y="7487"/>
                  <a:pt x="18888" y="7487"/>
                </a:cubicBezTo>
                <a:cubicBezTo>
                  <a:pt x="18987" y="7487"/>
                  <a:pt x="19087" y="7487"/>
                  <a:pt x="19186" y="7487"/>
                </a:cubicBezTo>
                <a:cubicBezTo>
                  <a:pt x="19286" y="7487"/>
                  <a:pt x="19410" y="7487"/>
                  <a:pt x="19510" y="7487"/>
                </a:cubicBezTo>
                <a:cubicBezTo>
                  <a:pt x="19609" y="7487"/>
                  <a:pt x="19709" y="7487"/>
                  <a:pt x="19808" y="7487"/>
                </a:cubicBezTo>
                <a:cubicBezTo>
                  <a:pt x="19883" y="7487"/>
                  <a:pt x="19983" y="7487"/>
                  <a:pt x="20057" y="7487"/>
                </a:cubicBezTo>
                <a:cubicBezTo>
                  <a:pt x="20032" y="7631"/>
                  <a:pt x="19983" y="7775"/>
                  <a:pt x="19983" y="7919"/>
                </a:cubicBezTo>
                <a:cubicBezTo>
                  <a:pt x="19983" y="7991"/>
                  <a:pt x="19958" y="8063"/>
                  <a:pt x="19983" y="8207"/>
                </a:cubicBezTo>
                <a:cubicBezTo>
                  <a:pt x="19983" y="8279"/>
                  <a:pt x="20007" y="8351"/>
                  <a:pt x="20032" y="8423"/>
                </a:cubicBezTo>
                <a:cubicBezTo>
                  <a:pt x="20032" y="8423"/>
                  <a:pt x="20057" y="8495"/>
                  <a:pt x="20057" y="8495"/>
                </a:cubicBezTo>
                <a:cubicBezTo>
                  <a:pt x="20057" y="8567"/>
                  <a:pt x="20032" y="8567"/>
                  <a:pt x="20032" y="8639"/>
                </a:cubicBezTo>
                <a:cubicBezTo>
                  <a:pt x="20007" y="8711"/>
                  <a:pt x="20007" y="8855"/>
                  <a:pt x="19983" y="8927"/>
                </a:cubicBezTo>
                <a:cubicBezTo>
                  <a:pt x="19958" y="8999"/>
                  <a:pt x="19958" y="9143"/>
                  <a:pt x="19933" y="9215"/>
                </a:cubicBezTo>
                <a:cubicBezTo>
                  <a:pt x="19908" y="9359"/>
                  <a:pt x="19883" y="9575"/>
                  <a:pt x="19858" y="9719"/>
                </a:cubicBezTo>
                <a:cubicBezTo>
                  <a:pt x="19833" y="9935"/>
                  <a:pt x="19808" y="10079"/>
                  <a:pt x="19784" y="10295"/>
                </a:cubicBezTo>
                <a:cubicBezTo>
                  <a:pt x="19734" y="10727"/>
                  <a:pt x="19709" y="11160"/>
                  <a:pt x="19684" y="11591"/>
                </a:cubicBezTo>
                <a:cubicBezTo>
                  <a:pt x="19684" y="11663"/>
                  <a:pt x="19684" y="11736"/>
                  <a:pt x="19684" y="11807"/>
                </a:cubicBezTo>
                <a:cubicBezTo>
                  <a:pt x="19684" y="11807"/>
                  <a:pt x="19684" y="11879"/>
                  <a:pt x="19684" y="11879"/>
                </a:cubicBezTo>
                <a:cubicBezTo>
                  <a:pt x="19684" y="11951"/>
                  <a:pt x="19684" y="12095"/>
                  <a:pt x="19684" y="12167"/>
                </a:cubicBezTo>
                <a:cubicBezTo>
                  <a:pt x="19684" y="12312"/>
                  <a:pt x="19709" y="12383"/>
                  <a:pt x="19734" y="12527"/>
                </a:cubicBezTo>
                <a:cubicBezTo>
                  <a:pt x="19759" y="12672"/>
                  <a:pt x="19759" y="12816"/>
                  <a:pt x="19783" y="12959"/>
                </a:cubicBezTo>
                <a:cubicBezTo>
                  <a:pt x="19783" y="13031"/>
                  <a:pt x="19808" y="13104"/>
                  <a:pt x="19808" y="13248"/>
                </a:cubicBezTo>
                <a:cubicBezTo>
                  <a:pt x="19833" y="13392"/>
                  <a:pt x="19833" y="13464"/>
                  <a:pt x="19858" y="13608"/>
                </a:cubicBezTo>
                <a:cubicBezTo>
                  <a:pt x="19883" y="13752"/>
                  <a:pt x="19908" y="13824"/>
                  <a:pt x="19933" y="13968"/>
                </a:cubicBezTo>
                <a:cubicBezTo>
                  <a:pt x="19933" y="13968"/>
                  <a:pt x="19933" y="14040"/>
                  <a:pt x="19958" y="14040"/>
                </a:cubicBezTo>
                <a:cubicBezTo>
                  <a:pt x="19958" y="14111"/>
                  <a:pt x="19983" y="14184"/>
                  <a:pt x="19983" y="14184"/>
                </a:cubicBezTo>
                <a:cubicBezTo>
                  <a:pt x="20007" y="14328"/>
                  <a:pt x="20007" y="14472"/>
                  <a:pt x="20032" y="14688"/>
                </a:cubicBezTo>
                <a:cubicBezTo>
                  <a:pt x="20057" y="14832"/>
                  <a:pt x="20057" y="14976"/>
                  <a:pt x="20082" y="15120"/>
                </a:cubicBezTo>
                <a:cubicBezTo>
                  <a:pt x="20107" y="15336"/>
                  <a:pt x="20132" y="15552"/>
                  <a:pt x="20157" y="15768"/>
                </a:cubicBezTo>
                <a:cubicBezTo>
                  <a:pt x="20206" y="16128"/>
                  <a:pt x="20231" y="16488"/>
                  <a:pt x="20281" y="16848"/>
                </a:cubicBezTo>
                <a:cubicBezTo>
                  <a:pt x="20306" y="16992"/>
                  <a:pt x="20306" y="17136"/>
                  <a:pt x="20331" y="17280"/>
                </a:cubicBezTo>
                <a:cubicBezTo>
                  <a:pt x="20356" y="17424"/>
                  <a:pt x="20356" y="17640"/>
                  <a:pt x="20381" y="17784"/>
                </a:cubicBezTo>
                <a:cubicBezTo>
                  <a:pt x="20406" y="18000"/>
                  <a:pt x="20406" y="18144"/>
                  <a:pt x="20430" y="18360"/>
                </a:cubicBezTo>
                <a:cubicBezTo>
                  <a:pt x="20206" y="18360"/>
                  <a:pt x="20157" y="18360"/>
                  <a:pt x="20107" y="18360"/>
                </a:cubicBezTo>
                <a:close/>
                <a:moveTo>
                  <a:pt x="20356" y="15552"/>
                </a:moveTo>
                <a:cubicBezTo>
                  <a:pt x="20331" y="15408"/>
                  <a:pt x="20306" y="15192"/>
                  <a:pt x="20256" y="15048"/>
                </a:cubicBezTo>
                <a:cubicBezTo>
                  <a:pt x="20231" y="14904"/>
                  <a:pt x="20206" y="14688"/>
                  <a:pt x="20157" y="14544"/>
                </a:cubicBezTo>
                <a:cubicBezTo>
                  <a:pt x="20132" y="14472"/>
                  <a:pt x="20107" y="14328"/>
                  <a:pt x="20107" y="14256"/>
                </a:cubicBezTo>
                <a:cubicBezTo>
                  <a:pt x="20132" y="14184"/>
                  <a:pt x="20157" y="14112"/>
                  <a:pt x="20182" y="14040"/>
                </a:cubicBezTo>
                <a:cubicBezTo>
                  <a:pt x="20206" y="13968"/>
                  <a:pt x="20231" y="13896"/>
                  <a:pt x="20256" y="13824"/>
                </a:cubicBezTo>
                <a:cubicBezTo>
                  <a:pt x="20281" y="13752"/>
                  <a:pt x="20281" y="13680"/>
                  <a:pt x="20306" y="13608"/>
                </a:cubicBezTo>
                <a:cubicBezTo>
                  <a:pt x="20331" y="13536"/>
                  <a:pt x="20356" y="13392"/>
                  <a:pt x="20406" y="13320"/>
                </a:cubicBezTo>
                <a:cubicBezTo>
                  <a:pt x="20430" y="13248"/>
                  <a:pt x="20455" y="13176"/>
                  <a:pt x="20455" y="13104"/>
                </a:cubicBezTo>
                <a:cubicBezTo>
                  <a:pt x="20480" y="13032"/>
                  <a:pt x="20480" y="12960"/>
                  <a:pt x="20505" y="12888"/>
                </a:cubicBezTo>
                <a:cubicBezTo>
                  <a:pt x="20530" y="12816"/>
                  <a:pt x="20555" y="12672"/>
                  <a:pt x="20605" y="12600"/>
                </a:cubicBezTo>
                <a:cubicBezTo>
                  <a:pt x="20605" y="12600"/>
                  <a:pt x="20605" y="12600"/>
                  <a:pt x="20605" y="12600"/>
                </a:cubicBezTo>
                <a:cubicBezTo>
                  <a:pt x="20605" y="12600"/>
                  <a:pt x="20605" y="12672"/>
                  <a:pt x="20605" y="12672"/>
                </a:cubicBezTo>
                <a:cubicBezTo>
                  <a:pt x="20605" y="12744"/>
                  <a:pt x="20605" y="12816"/>
                  <a:pt x="20605" y="12888"/>
                </a:cubicBezTo>
                <a:cubicBezTo>
                  <a:pt x="20629" y="13104"/>
                  <a:pt x="20654" y="13248"/>
                  <a:pt x="20654" y="13464"/>
                </a:cubicBezTo>
                <a:cubicBezTo>
                  <a:pt x="20679" y="13608"/>
                  <a:pt x="20704" y="13752"/>
                  <a:pt x="20729" y="13968"/>
                </a:cubicBezTo>
                <a:cubicBezTo>
                  <a:pt x="20754" y="14040"/>
                  <a:pt x="20754" y="14112"/>
                  <a:pt x="20779" y="14256"/>
                </a:cubicBezTo>
                <a:cubicBezTo>
                  <a:pt x="20779" y="14328"/>
                  <a:pt x="20754" y="14328"/>
                  <a:pt x="20754" y="14400"/>
                </a:cubicBezTo>
                <a:cubicBezTo>
                  <a:pt x="20729" y="14544"/>
                  <a:pt x="20679" y="14616"/>
                  <a:pt x="20654" y="14760"/>
                </a:cubicBezTo>
                <a:cubicBezTo>
                  <a:pt x="20654" y="14760"/>
                  <a:pt x="20654" y="14760"/>
                  <a:pt x="20654" y="14760"/>
                </a:cubicBezTo>
                <a:cubicBezTo>
                  <a:pt x="20629" y="14832"/>
                  <a:pt x="20605" y="14904"/>
                  <a:pt x="20580" y="14976"/>
                </a:cubicBezTo>
                <a:cubicBezTo>
                  <a:pt x="20555" y="15048"/>
                  <a:pt x="20530" y="15120"/>
                  <a:pt x="20505" y="15192"/>
                </a:cubicBezTo>
                <a:cubicBezTo>
                  <a:pt x="20455" y="15336"/>
                  <a:pt x="20405" y="15480"/>
                  <a:pt x="20381" y="15624"/>
                </a:cubicBezTo>
                <a:cubicBezTo>
                  <a:pt x="20381" y="15480"/>
                  <a:pt x="20381" y="15552"/>
                  <a:pt x="20356" y="15552"/>
                </a:cubicBezTo>
                <a:close/>
                <a:moveTo>
                  <a:pt x="20580" y="16848"/>
                </a:moveTo>
                <a:cubicBezTo>
                  <a:pt x="20580" y="16776"/>
                  <a:pt x="20555" y="16704"/>
                  <a:pt x="20555" y="16632"/>
                </a:cubicBezTo>
                <a:cubicBezTo>
                  <a:pt x="20530" y="16560"/>
                  <a:pt x="20530" y="16416"/>
                  <a:pt x="20505" y="16344"/>
                </a:cubicBezTo>
                <a:cubicBezTo>
                  <a:pt x="20505" y="16272"/>
                  <a:pt x="20480" y="16200"/>
                  <a:pt x="20455" y="16128"/>
                </a:cubicBezTo>
                <a:cubicBezTo>
                  <a:pt x="20430" y="16056"/>
                  <a:pt x="20430" y="15912"/>
                  <a:pt x="20406" y="15840"/>
                </a:cubicBezTo>
                <a:cubicBezTo>
                  <a:pt x="20430" y="15768"/>
                  <a:pt x="20455" y="15624"/>
                  <a:pt x="20480" y="15552"/>
                </a:cubicBezTo>
                <a:cubicBezTo>
                  <a:pt x="20505" y="15480"/>
                  <a:pt x="20530" y="15336"/>
                  <a:pt x="20555" y="15264"/>
                </a:cubicBezTo>
                <a:cubicBezTo>
                  <a:pt x="20580" y="15192"/>
                  <a:pt x="20580" y="15120"/>
                  <a:pt x="20605" y="15120"/>
                </a:cubicBezTo>
                <a:cubicBezTo>
                  <a:pt x="20630" y="14976"/>
                  <a:pt x="20654" y="14904"/>
                  <a:pt x="20679" y="14760"/>
                </a:cubicBezTo>
                <a:cubicBezTo>
                  <a:pt x="20679" y="14688"/>
                  <a:pt x="20704" y="14688"/>
                  <a:pt x="20704" y="14616"/>
                </a:cubicBezTo>
                <a:cubicBezTo>
                  <a:pt x="20729" y="14472"/>
                  <a:pt x="20779" y="14400"/>
                  <a:pt x="20804" y="14256"/>
                </a:cubicBezTo>
                <a:cubicBezTo>
                  <a:pt x="20804" y="14256"/>
                  <a:pt x="20804" y="14256"/>
                  <a:pt x="20804" y="14256"/>
                </a:cubicBezTo>
                <a:cubicBezTo>
                  <a:pt x="20804" y="14328"/>
                  <a:pt x="20829" y="14328"/>
                  <a:pt x="20829" y="14400"/>
                </a:cubicBezTo>
                <a:cubicBezTo>
                  <a:pt x="20854" y="14472"/>
                  <a:pt x="20854" y="14544"/>
                  <a:pt x="20878" y="14616"/>
                </a:cubicBezTo>
                <a:cubicBezTo>
                  <a:pt x="20903" y="14760"/>
                  <a:pt x="20928" y="14904"/>
                  <a:pt x="20953" y="15120"/>
                </a:cubicBezTo>
                <a:cubicBezTo>
                  <a:pt x="20978" y="15336"/>
                  <a:pt x="21003" y="15480"/>
                  <a:pt x="21028" y="15696"/>
                </a:cubicBezTo>
                <a:cubicBezTo>
                  <a:pt x="21003" y="15768"/>
                  <a:pt x="21003" y="15768"/>
                  <a:pt x="20978" y="15840"/>
                </a:cubicBezTo>
                <a:cubicBezTo>
                  <a:pt x="20953" y="15912"/>
                  <a:pt x="20928" y="15984"/>
                  <a:pt x="20903" y="16056"/>
                </a:cubicBezTo>
                <a:cubicBezTo>
                  <a:pt x="20878" y="16128"/>
                  <a:pt x="20878" y="16128"/>
                  <a:pt x="20854" y="16200"/>
                </a:cubicBezTo>
                <a:cubicBezTo>
                  <a:pt x="20804" y="16344"/>
                  <a:pt x="20754" y="16416"/>
                  <a:pt x="20704" y="16560"/>
                </a:cubicBezTo>
                <a:cubicBezTo>
                  <a:pt x="20679" y="16632"/>
                  <a:pt x="20654" y="16704"/>
                  <a:pt x="20630" y="16704"/>
                </a:cubicBezTo>
                <a:cubicBezTo>
                  <a:pt x="20605" y="16776"/>
                  <a:pt x="20580" y="16848"/>
                  <a:pt x="20555" y="16920"/>
                </a:cubicBezTo>
                <a:cubicBezTo>
                  <a:pt x="20580" y="16776"/>
                  <a:pt x="20580" y="16776"/>
                  <a:pt x="20580" y="16848"/>
                </a:cubicBezTo>
                <a:close/>
                <a:moveTo>
                  <a:pt x="21102" y="16344"/>
                </a:moveTo>
                <a:cubicBezTo>
                  <a:pt x="21053" y="16416"/>
                  <a:pt x="21028" y="16488"/>
                  <a:pt x="20978" y="16632"/>
                </a:cubicBezTo>
                <a:cubicBezTo>
                  <a:pt x="20953" y="16704"/>
                  <a:pt x="20928" y="16776"/>
                  <a:pt x="20903" y="16848"/>
                </a:cubicBezTo>
                <a:cubicBezTo>
                  <a:pt x="20853" y="16992"/>
                  <a:pt x="20804" y="17136"/>
                  <a:pt x="20754" y="17208"/>
                </a:cubicBezTo>
                <a:cubicBezTo>
                  <a:pt x="20729" y="17280"/>
                  <a:pt x="20679" y="17352"/>
                  <a:pt x="20654" y="17496"/>
                </a:cubicBezTo>
                <a:cubicBezTo>
                  <a:pt x="20654" y="17424"/>
                  <a:pt x="20629" y="17352"/>
                  <a:pt x="20629" y="17208"/>
                </a:cubicBezTo>
                <a:cubicBezTo>
                  <a:pt x="20629" y="17208"/>
                  <a:pt x="20629" y="17136"/>
                  <a:pt x="20629" y="17136"/>
                </a:cubicBezTo>
                <a:cubicBezTo>
                  <a:pt x="20629" y="17136"/>
                  <a:pt x="20629" y="17136"/>
                  <a:pt x="20629" y="17136"/>
                </a:cubicBezTo>
                <a:cubicBezTo>
                  <a:pt x="20654" y="17064"/>
                  <a:pt x="20679" y="16920"/>
                  <a:pt x="20729" y="16848"/>
                </a:cubicBezTo>
                <a:cubicBezTo>
                  <a:pt x="20754" y="16776"/>
                  <a:pt x="20754" y="16776"/>
                  <a:pt x="20779" y="16704"/>
                </a:cubicBezTo>
                <a:cubicBezTo>
                  <a:pt x="20829" y="16560"/>
                  <a:pt x="20853" y="16416"/>
                  <a:pt x="20903" y="16344"/>
                </a:cubicBezTo>
                <a:cubicBezTo>
                  <a:pt x="20928" y="16272"/>
                  <a:pt x="20953" y="16200"/>
                  <a:pt x="20978" y="16056"/>
                </a:cubicBezTo>
                <a:cubicBezTo>
                  <a:pt x="20978" y="16056"/>
                  <a:pt x="20978" y="16056"/>
                  <a:pt x="20978" y="16056"/>
                </a:cubicBezTo>
                <a:cubicBezTo>
                  <a:pt x="20978" y="16056"/>
                  <a:pt x="20978" y="16056"/>
                  <a:pt x="20978" y="16056"/>
                </a:cubicBezTo>
                <a:cubicBezTo>
                  <a:pt x="20978" y="16056"/>
                  <a:pt x="20978" y="16056"/>
                  <a:pt x="20978" y="16056"/>
                </a:cubicBezTo>
                <a:cubicBezTo>
                  <a:pt x="20978" y="16056"/>
                  <a:pt x="20978" y="16056"/>
                  <a:pt x="20978" y="16056"/>
                </a:cubicBezTo>
                <a:cubicBezTo>
                  <a:pt x="21003" y="15984"/>
                  <a:pt x="21053" y="15840"/>
                  <a:pt x="21077" y="15768"/>
                </a:cubicBezTo>
                <a:cubicBezTo>
                  <a:pt x="21077" y="15768"/>
                  <a:pt x="21077" y="15768"/>
                  <a:pt x="21077" y="15768"/>
                </a:cubicBezTo>
                <a:cubicBezTo>
                  <a:pt x="21077" y="15768"/>
                  <a:pt x="21077" y="15768"/>
                  <a:pt x="21077" y="15768"/>
                </a:cubicBezTo>
                <a:cubicBezTo>
                  <a:pt x="21077" y="15840"/>
                  <a:pt x="21102" y="15912"/>
                  <a:pt x="21102" y="16056"/>
                </a:cubicBezTo>
                <a:cubicBezTo>
                  <a:pt x="21102" y="16128"/>
                  <a:pt x="21127" y="16272"/>
                  <a:pt x="21127" y="16344"/>
                </a:cubicBezTo>
                <a:cubicBezTo>
                  <a:pt x="21127" y="16272"/>
                  <a:pt x="21127" y="16272"/>
                  <a:pt x="21102" y="16344"/>
                </a:cubicBezTo>
                <a:cubicBezTo>
                  <a:pt x="21127" y="16344"/>
                  <a:pt x="21127" y="16344"/>
                  <a:pt x="21102" y="16344"/>
                </a:cubicBezTo>
                <a:close/>
              </a:path>
            </a:pathLst>
          </a:custGeom>
          <a:solidFill>
            <a:schemeClr val="accent2">
              <a:lumMod val="75000"/>
            </a:schemeClr>
          </a:solidFill>
          <a:ln w="12700">
            <a:solidFill>
              <a:schemeClr val="accent2">
                <a:lumMod val="75000"/>
              </a:schemeClr>
            </a:solidFill>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chemeClr val="accent2">
                  <a:lumMod val="75000"/>
                </a:schemeClr>
              </a:solidFill>
            </a:endParaRPr>
          </a:p>
        </p:txBody>
      </p:sp>
      <p:sp>
        <p:nvSpPr>
          <p:cNvPr id="13" name="Shape">
            <a:extLst>
              <a:ext uri="{FF2B5EF4-FFF2-40B4-BE49-F238E27FC236}">
                <a16:creationId xmlns:a16="http://schemas.microsoft.com/office/drawing/2014/main" id="{D77EF226-DCAC-4746-9D8C-B26A6D8D0B23}"/>
              </a:ext>
            </a:extLst>
          </p:cNvPr>
          <p:cNvSpPr/>
          <p:nvPr/>
        </p:nvSpPr>
        <p:spPr>
          <a:xfrm>
            <a:off x="5805685" y="1665678"/>
            <a:ext cx="2904677" cy="1026654"/>
          </a:xfrm>
          <a:custGeom>
            <a:avLst/>
            <a:gdLst/>
            <a:ahLst/>
            <a:cxnLst>
              <a:cxn ang="0">
                <a:pos x="wd2" y="hd2"/>
              </a:cxn>
              <a:cxn ang="5400000">
                <a:pos x="wd2" y="hd2"/>
              </a:cxn>
              <a:cxn ang="10800000">
                <a:pos x="wd2" y="hd2"/>
              </a:cxn>
              <a:cxn ang="16200000">
                <a:pos x="wd2" y="hd2"/>
              </a:cxn>
            </a:cxnLst>
            <a:rect l="0" t="0" r="r" b="b"/>
            <a:pathLst>
              <a:path w="21572" h="21600" extrusionOk="0">
                <a:moveTo>
                  <a:pt x="21550" y="16056"/>
                </a:moveTo>
                <a:cubicBezTo>
                  <a:pt x="21525" y="15840"/>
                  <a:pt x="21500" y="15696"/>
                  <a:pt x="21476" y="15480"/>
                </a:cubicBezTo>
                <a:cubicBezTo>
                  <a:pt x="21451" y="15336"/>
                  <a:pt x="21426" y="15192"/>
                  <a:pt x="21401" y="15048"/>
                </a:cubicBezTo>
                <a:cubicBezTo>
                  <a:pt x="21376" y="14904"/>
                  <a:pt x="21351" y="14760"/>
                  <a:pt x="21326" y="14616"/>
                </a:cubicBezTo>
                <a:cubicBezTo>
                  <a:pt x="21326" y="14544"/>
                  <a:pt x="21301" y="14472"/>
                  <a:pt x="21301" y="14400"/>
                </a:cubicBezTo>
                <a:cubicBezTo>
                  <a:pt x="21301" y="14328"/>
                  <a:pt x="21276" y="14256"/>
                  <a:pt x="21276" y="14184"/>
                </a:cubicBezTo>
                <a:cubicBezTo>
                  <a:pt x="21276" y="14112"/>
                  <a:pt x="21252" y="14040"/>
                  <a:pt x="21252" y="13968"/>
                </a:cubicBezTo>
                <a:cubicBezTo>
                  <a:pt x="21252" y="13896"/>
                  <a:pt x="21227" y="13896"/>
                  <a:pt x="21227" y="13896"/>
                </a:cubicBezTo>
                <a:cubicBezTo>
                  <a:pt x="21227" y="13824"/>
                  <a:pt x="21202" y="13824"/>
                  <a:pt x="21202" y="13752"/>
                </a:cubicBezTo>
                <a:cubicBezTo>
                  <a:pt x="21177" y="13608"/>
                  <a:pt x="21127" y="13464"/>
                  <a:pt x="21102" y="13320"/>
                </a:cubicBezTo>
                <a:cubicBezTo>
                  <a:pt x="21077" y="13176"/>
                  <a:pt x="21028" y="13032"/>
                  <a:pt x="21003" y="12888"/>
                </a:cubicBezTo>
                <a:cubicBezTo>
                  <a:pt x="21003" y="12816"/>
                  <a:pt x="20978" y="12816"/>
                  <a:pt x="20978" y="12744"/>
                </a:cubicBezTo>
                <a:cubicBezTo>
                  <a:pt x="20978" y="12672"/>
                  <a:pt x="20953" y="12672"/>
                  <a:pt x="20953" y="12600"/>
                </a:cubicBezTo>
                <a:cubicBezTo>
                  <a:pt x="20928" y="12528"/>
                  <a:pt x="20903" y="12456"/>
                  <a:pt x="20878" y="12384"/>
                </a:cubicBezTo>
                <a:cubicBezTo>
                  <a:pt x="20853" y="12096"/>
                  <a:pt x="20829" y="11880"/>
                  <a:pt x="20804" y="11592"/>
                </a:cubicBezTo>
                <a:cubicBezTo>
                  <a:pt x="20804" y="11520"/>
                  <a:pt x="20779" y="11448"/>
                  <a:pt x="20779" y="11376"/>
                </a:cubicBezTo>
                <a:cubicBezTo>
                  <a:pt x="20804" y="11304"/>
                  <a:pt x="20804" y="11160"/>
                  <a:pt x="20804" y="11016"/>
                </a:cubicBezTo>
                <a:cubicBezTo>
                  <a:pt x="20804" y="10872"/>
                  <a:pt x="20779" y="10800"/>
                  <a:pt x="20754" y="10728"/>
                </a:cubicBezTo>
                <a:cubicBezTo>
                  <a:pt x="20754" y="10584"/>
                  <a:pt x="20729" y="10368"/>
                  <a:pt x="20729" y="10224"/>
                </a:cubicBezTo>
                <a:cubicBezTo>
                  <a:pt x="20729" y="10224"/>
                  <a:pt x="20729" y="10224"/>
                  <a:pt x="20729" y="10224"/>
                </a:cubicBezTo>
                <a:cubicBezTo>
                  <a:pt x="20729" y="10224"/>
                  <a:pt x="20729" y="10152"/>
                  <a:pt x="20729" y="10152"/>
                </a:cubicBezTo>
                <a:cubicBezTo>
                  <a:pt x="20754" y="9936"/>
                  <a:pt x="20754" y="9648"/>
                  <a:pt x="20754" y="9432"/>
                </a:cubicBezTo>
                <a:cubicBezTo>
                  <a:pt x="20754" y="9144"/>
                  <a:pt x="20779" y="8856"/>
                  <a:pt x="20779" y="8568"/>
                </a:cubicBezTo>
                <a:cubicBezTo>
                  <a:pt x="20804" y="8064"/>
                  <a:pt x="20804" y="7488"/>
                  <a:pt x="20829" y="6984"/>
                </a:cubicBezTo>
                <a:cubicBezTo>
                  <a:pt x="20829" y="6840"/>
                  <a:pt x="20829" y="6696"/>
                  <a:pt x="20829" y="6552"/>
                </a:cubicBezTo>
                <a:cubicBezTo>
                  <a:pt x="20829" y="6480"/>
                  <a:pt x="20829" y="6408"/>
                  <a:pt x="20829" y="6336"/>
                </a:cubicBezTo>
                <a:cubicBezTo>
                  <a:pt x="20829" y="6264"/>
                  <a:pt x="20829" y="6192"/>
                  <a:pt x="20829" y="6120"/>
                </a:cubicBezTo>
                <a:cubicBezTo>
                  <a:pt x="20829" y="5976"/>
                  <a:pt x="20829" y="5904"/>
                  <a:pt x="20829" y="5760"/>
                </a:cubicBezTo>
                <a:cubicBezTo>
                  <a:pt x="20829" y="5688"/>
                  <a:pt x="20829" y="5688"/>
                  <a:pt x="20829" y="5616"/>
                </a:cubicBezTo>
                <a:cubicBezTo>
                  <a:pt x="20829" y="5616"/>
                  <a:pt x="20829" y="5544"/>
                  <a:pt x="20829" y="5544"/>
                </a:cubicBezTo>
                <a:cubicBezTo>
                  <a:pt x="20853" y="5472"/>
                  <a:pt x="20878" y="5400"/>
                  <a:pt x="20878" y="5328"/>
                </a:cubicBezTo>
                <a:cubicBezTo>
                  <a:pt x="20878" y="5256"/>
                  <a:pt x="20878" y="5112"/>
                  <a:pt x="20878" y="5040"/>
                </a:cubicBezTo>
                <a:cubicBezTo>
                  <a:pt x="20853" y="4896"/>
                  <a:pt x="20804" y="4824"/>
                  <a:pt x="20779" y="4824"/>
                </a:cubicBezTo>
                <a:cubicBezTo>
                  <a:pt x="20779" y="4824"/>
                  <a:pt x="20779" y="4824"/>
                  <a:pt x="20779" y="4824"/>
                </a:cubicBezTo>
                <a:cubicBezTo>
                  <a:pt x="20754" y="4824"/>
                  <a:pt x="20729" y="4824"/>
                  <a:pt x="20704" y="4824"/>
                </a:cubicBezTo>
                <a:cubicBezTo>
                  <a:pt x="20629" y="4824"/>
                  <a:pt x="20580" y="4824"/>
                  <a:pt x="20505" y="4824"/>
                </a:cubicBezTo>
                <a:cubicBezTo>
                  <a:pt x="20480" y="4824"/>
                  <a:pt x="20430" y="4824"/>
                  <a:pt x="20405" y="4824"/>
                </a:cubicBezTo>
                <a:cubicBezTo>
                  <a:pt x="20381" y="4824"/>
                  <a:pt x="20381" y="4824"/>
                  <a:pt x="20356" y="4824"/>
                </a:cubicBezTo>
                <a:cubicBezTo>
                  <a:pt x="20281" y="4824"/>
                  <a:pt x="20206" y="4824"/>
                  <a:pt x="20157" y="4824"/>
                </a:cubicBezTo>
                <a:cubicBezTo>
                  <a:pt x="20132" y="4824"/>
                  <a:pt x="20107" y="4824"/>
                  <a:pt x="20057" y="4824"/>
                </a:cubicBezTo>
                <a:cubicBezTo>
                  <a:pt x="20007" y="4824"/>
                  <a:pt x="19958" y="4824"/>
                  <a:pt x="19908" y="4824"/>
                </a:cubicBezTo>
                <a:cubicBezTo>
                  <a:pt x="19858" y="4824"/>
                  <a:pt x="19783" y="4824"/>
                  <a:pt x="19734" y="4824"/>
                </a:cubicBezTo>
                <a:cubicBezTo>
                  <a:pt x="19659" y="4824"/>
                  <a:pt x="19584" y="4824"/>
                  <a:pt x="19510" y="4824"/>
                </a:cubicBezTo>
                <a:cubicBezTo>
                  <a:pt x="19410" y="4824"/>
                  <a:pt x="19335" y="4824"/>
                  <a:pt x="19236" y="4824"/>
                </a:cubicBezTo>
                <a:cubicBezTo>
                  <a:pt x="19161" y="4824"/>
                  <a:pt x="19087" y="4824"/>
                  <a:pt x="18987" y="4824"/>
                </a:cubicBezTo>
                <a:cubicBezTo>
                  <a:pt x="18987" y="4824"/>
                  <a:pt x="18987" y="4752"/>
                  <a:pt x="18987" y="4752"/>
                </a:cubicBezTo>
                <a:cubicBezTo>
                  <a:pt x="18987" y="4680"/>
                  <a:pt x="18987" y="4608"/>
                  <a:pt x="18987" y="4608"/>
                </a:cubicBezTo>
                <a:cubicBezTo>
                  <a:pt x="18987" y="4464"/>
                  <a:pt x="18987" y="4320"/>
                  <a:pt x="18987" y="4176"/>
                </a:cubicBezTo>
                <a:cubicBezTo>
                  <a:pt x="18987" y="4032"/>
                  <a:pt x="18987" y="3960"/>
                  <a:pt x="18987" y="3816"/>
                </a:cubicBezTo>
                <a:cubicBezTo>
                  <a:pt x="18987" y="3672"/>
                  <a:pt x="18987" y="3528"/>
                  <a:pt x="18962" y="3456"/>
                </a:cubicBezTo>
                <a:cubicBezTo>
                  <a:pt x="18962" y="3312"/>
                  <a:pt x="18937" y="3168"/>
                  <a:pt x="18937" y="3024"/>
                </a:cubicBezTo>
                <a:cubicBezTo>
                  <a:pt x="18937" y="2880"/>
                  <a:pt x="18937" y="2736"/>
                  <a:pt x="18937" y="2592"/>
                </a:cubicBezTo>
                <a:cubicBezTo>
                  <a:pt x="18937" y="2448"/>
                  <a:pt x="18937" y="2376"/>
                  <a:pt x="18937" y="2232"/>
                </a:cubicBezTo>
                <a:cubicBezTo>
                  <a:pt x="18937" y="2088"/>
                  <a:pt x="18937" y="1944"/>
                  <a:pt x="18912" y="1800"/>
                </a:cubicBezTo>
                <a:cubicBezTo>
                  <a:pt x="18912" y="1656"/>
                  <a:pt x="18912" y="1584"/>
                  <a:pt x="18888" y="1440"/>
                </a:cubicBezTo>
                <a:cubicBezTo>
                  <a:pt x="18888" y="1368"/>
                  <a:pt x="18888" y="1368"/>
                  <a:pt x="18888" y="1296"/>
                </a:cubicBezTo>
                <a:cubicBezTo>
                  <a:pt x="18888" y="1224"/>
                  <a:pt x="18888" y="1224"/>
                  <a:pt x="18863" y="1152"/>
                </a:cubicBezTo>
                <a:cubicBezTo>
                  <a:pt x="18863" y="1152"/>
                  <a:pt x="18863" y="1152"/>
                  <a:pt x="18863" y="1152"/>
                </a:cubicBezTo>
                <a:cubicBezTo>
                  <a:pt x="18863" y="1080"/>
                  <a:pt x="18838" y="1080"/>
                  <a:pt x="18813" y="1008"/>
                </a:cubicBezTo>
                <a:cubicBezTo>
                  <a:pt x="18813" y="1008"/>
                  <a:pt x="18813" y="936"/>
                  <a:pt x="18813" y="936"/>
                </a:cubicBezTo>
                <a:cubicBezTo>
                  <a:pt x="18813" y="936"/>
                  <a:pt x="18813" y="936"/>
                  <a:pt x="18813" y="936"/>
                </a:cubicBezTo>
                <a:cubicBezTo>
                  <a:pt x="18813" y="936"/>
                  <a:pt x="18813" y="936"/>
                  <a:pt x="18813" y="936"/>
                </a:cubicBezTo>
                <a:cubicBezTo>
                  <a:pt x="18813" y="936"/>
                  <a:pt x="18813" y="936"/>
                  <a:pt x="18813" y="936"/>
                </a:cubicBezTo>
                <a:cubicBezTo>
                  <a:pt x="18813" y="936"/>
                  <a:pt x="18788" y="936"/>
                  <a:pt x="18788" y="1008"/>
                </a:cubicBezTo>
                <a:cubicBezTo>
                  <a:pt x="18788" y="1008"/>
                  <a:pt x="18788" y="1008"/>
                  <a:pt x="18788" y="1008"/>
                </a:cubicBezTo>
                <a:cubicBezTo>
                  <a:pt x="18788" y="1008"/>
                  <a:pt x="18788" y="1008"/>
                  <a:pt x="18788" y="1008"/>
                </a:cubicBezTo>
                <a:cubicBezTo>
                  <a:pt x="18788" y="1008"/>
                  <a:pt x="18788" y="1008"/>
                  <a:pt x="18788" y="936"/>
                </a:cubicBezTo>
                <a:cubicBezTo>
                  <a:pt x="18813" y="936"/>
                  <a:pt x="18813" y="864"/>
                  <a:pt x="18838" y="864"/>
                </a:cubicBezTo>
                <a:cubicBezTo>
                  <a:pt x="18888" y="720"/>
                  <a:pt x="18888" y="504"/>
                  <a:pt x="18863" y="360"/>
                </a:cubicBezTo>
                <a:cubicBezTo>
                  <a:pt x="18838" y="288"/>
                  <a:pt x="18813" y="216"/>
                  <a:pt x="18763" y="144"/>
                </a:cubicBezTo>
                <a:cubicBezTo>
                  <a:pt x="18738" y="144"/>
                  <a:pt x="18713" y="72"/>
                  <a:pt x="18688" y="72"/>
                </a:cubicBezTo>
                <a:cubicBezTo>
                  <a:pt x="18688" y="72"/>
                  <a:pt x="18688" y="72"/>
                  <a:pt x="18664" y="72"/>
                </a:cubicBezTo>
                <a:cubicBezTo>
                  <a:pt x="18639" y="72"/>
                  <a:pt x="18639" y="72"/>
                  <a:pt x="18614" y="72"/>
                </a:cubicBezTo>
                <a:cubicBezTo>
                  <a:pt x="18589" y="72"/>
                  <a:pt x="18564" y="72"/>
                  <a:pt x="18564" y="72"/>
                </a:cubicBezTo>
                <a:cubicBezTo>
                  <a:pt x="18489" y="72"/>
                  <a:pt x="18415" y="72"/>
                  <a:pt x="18340" y="72"/>
                </a:cubicBezTo>
                <a:cubicBezTo>
                  <a:pt x="18191" y="72"/>
                  <a:pt x="18017" y="72"/>
                  <a:pt x="17867" y="72"/>
                </a:cubicBezTo>
                <a:cubicBezTo>
                  <a:pt x="17718" y="72"/>
                  <a:pt x="17544" y="72"/>
                  <a:pt x="17394" y="72"/>
                </a:cubicBezTo>
                <a:cubicBezTo>
                  <a:pt x="17220" y="72"/>
                  <a:pt x="17071" y="0"/>
                  <a:pt x="16897" y="0"/>
                </a:cubicBezTo>
                <a:cubicBezTo>
                  <a:pt x="16822" y="0"/>
                  <a:pt x="16747" y="0"/>
                  <a:pt x="16698" y="0"/>
                </a:cubicBezTo>
                <a:cubicBezTo>
                  <a:pt x="16623" y="0"/>
                  <a:pt x="16548" y="0"/>
                  <a:pt x="16499" y="0"/>
                </a:cubicBezTo>
                <a:cubicBezTo>
                  <a:pt x="16424" y="0"/>
                  <a:pt x="16324" y="0"/>
                  <a:pt x="16250" y="0"/>
                </a:cubicBezTo>
                <a:cubicBezTo>
                  <a:pt x="16200" y="0"/>
                  <a:pt x="16125" y="0"/>
                  <a:pt x="16076" y="0"/>
                </a:cubicBezTo>
                <a:cubicBezTo>
                  <a:pt x="16001" y="0"/>
                  <a:pt x="15926" y="0"/>
                  <a:pt x="15852" y="0"/>
                </a:cubicBezTo>
                <a:cubicBezTo>
                  <a:pt x="15752" y="0"/>
                  <a:pt x="15652" y="0"/>
                  <a:pt x="15553" y="0"/>
                </a:cubicBezTo>
                <a:cubicBezTo>
                  <a:pt x="15404" y="0"/>
                  <a:pt x="15229" y="72"/>
                  <a:pt x="15080" y="72"/>
                </a:cubicBezTo>
                <a:cubicBezTo>
                  <a:pt x="14931" y="72"/>
                  <a:pt x="14757" y="144"/>
                  <a:pt x="14607" y="144"/>
                </a:cubicBezTo>
                <a:cubicBezTo>
                  <a:pt x="14433" y="144"/>
                  <a:pt x="14284" y="144"/>
                  <a:pt x="14110" y="144"/>
                </a:cubicBezTo>
                <a:cubicBezTo>
                  <a:pt x="13935" y="144"/>
                  <a:pt x="13786" y="144"/>
                  <a:pt x="13612" y="144"/>
                </a:cubicBezTo>
                <a:cubicBezTo>
                  <a:pt x="13438" y="144"/>
                  <a:pt x="13288" y="144"/>
                  <a:pt x="13114" y="144"/>
                </a:cubicBezTo>
                <a:cubicBezTo>
                  <a:pt x="12940" y="144"/>
                  <a:pt x="12766" y="144"/>
                  <a:pt x="12592" y="144"/>
                </a:cubicBezTo>
                <a:cubicBezTo>
                  <a:pt x="12567" y="144"/>
                  <a:pt x="12542" y="144"/>
                  <a:pt x="12492" y="144"/>
                </a:cubicBezTo>
                <a:cubicBezTo>
                  <a:pt x="12442" y="144"/>
                  <a:pt x="12417" y="144"/>
                  <a:pt x="12368" y="144"/>
                </a:cubicBezTo>
                <a:cubicBezTo>
                  <a:pt x="12268" y="144"/>
                  <a:pt x="12194" y="144"/>
                  <a:pt x="12094" y="72"/>
                </a:cubicBezTo>
                <a:cubicBezTo>
                  <a:pt x="11920" y="72"/>
                  <a:pt x="11770" y="72"/>
                  <a:pt x="11596" y="72"/>
                </a:cubicBezTo>
                <a:cubicBezTo>
                  <a:pt x="11522" y="72"/>
                  <a:pt x="11447" y="72"/>
                  <a:pt x="11372" y="72"/>
                </a:cubicBezTo>
                <a:cubicBezTo>
                  <a:pt x="11273" y="72"/>
                  <a:pt x="11198" y="72"/>
                  <a:pt x="11099" y="72"/>
                </a:cubicBezTo>
                <a:cubicBezTo>
                  <a:pt x="10999" y="72"/>
                  <a:pt x="10900" y="72"/>
                  <a:pt x="10825" y="72"/>
                </a:cubicBezTo>
                <a:cubicBezTo>
                  <a:pt x="10750" y="72"/>
                  <a:pt x="10676" y="72"/>
                  <a:pt x="10601" y="144"/>
                </a:cubicBezTo>
                <a:cubicBezTo>
                  <a:pt x="10576" y="144"/>
                  <a:pt x="10526" y="144"/>
                  <a:pt x="10501" y="144"/>
                </a:cubicBezTo>
                <a:cubicBezTo>
                  <a:pt x="10452" y="144"/>
                  <a:pt x="10427" y="144"/>
                  <a:pt x="10377" y="144"/>
                </a:cubicBezTo>
                <a:cubicBezTo>
                  <a:pt x="10302" y="144"/>
                  <a:pt x="10228" y="144"/>
                  <a:pt x="10153" y="144"/>
                </a:cubicBezTo>
                <a:cubicBezTo>
                  <a:pt x="9979" y="144"/>
                  <a:pt x="9829" y="144"/>
                  <a:pt x="9655" y="144"/>
                </a:cubicBezTo>
                <a:cubicBezTo>
                  <a:pt x="9332" y="144"/>
                  <a:pt x="8983" y="72"/>
                  <a:pt x="8660" y="72"/>
                </a:cubicBezTo>
                <a:cubicBezTo>
                  <a:pt x="8486" y="72"/>
                  <a:pt x="8336" y="72"/>
                  <a:pt x="8162" y="72"/>
                </a:cubicBezTo>
                <a:cubicBezTo>
                  <a:pt x="8063" y="72"/>
                  <a:pt x="7988" y="72"/>
                  <a:pt x="7888" y="72"/>
                </a:cubicBezTo>
                <a:cubicBezTo>
                  <a:pt x="7839" y="72"/>
                  <a:pt x="7814" y="72"/>
                  <a:pt x="7764" y="72"/>
                </a:cubicBezTo>
                <a:cubicBezTo>
                  <a:pt x="7714" y="72"/>
                  <a:pt x="7665" y="72"/>
                  <a:pt x="7640" y="72"/>
                </a:cubicBezTo>
                <a:cubicBezTo>
                  <a:pt x="7465" y="144"/>
                  <a:pt x="7316" y="144"/>
                  <a:pt x="7142" y="216"/>
                </a:cubicBezTo>
                <a:cubicBezTo>
                  <a:pt x="6993" y="216"/>
                  <a:pt x="6818" y="288"/>
                  <a:pt x="6669" y="360"/>
                </a:cubicBezTo>
                <a:cubicBezTo>
                  <a:pt x="6570" y="360"/>
                  <a:pt x="6470" y="432"/>
                  <a:pt x="6371" y="432"/>
                </a:cubicBezTo>
                <a:cubicBezTo>
                  <a:pt x="6246" y="432"/>
                  <a:pt x="6147" y="504"/>
                  <a:pt x="6022" y="504"/>
                </a:cubicBezTo>
                <a:cubicBezTo>
                  <a:pt x="5923" y="504"/>
                  <a:pt x="5798" y="576"/>
                  <a:pt x="5699" y="576"/>
                </a:cubicBezTo>
                <a:cubicBezTo>
                  <a:pt x="5599" y="576"/>
                  <a:pt x="5475" y="648"/>
                  <a:pt x="5375" y="648"/>
                </a:cubicBezTo>
                <a:cubicBezTo>
                  <a:pt x="5276" y="648"/>
                  <a:pt x="5176" y="648"/>
                  <a:pt x="5052" y="720"/>
                </a:cubicBezTo>
                <a:cubicBezTo>
                  <a:pt x="5052" y="720"/>
                  <a:pt x="5052" y="720"/>
                  <a:pt x="5052" y="720"/>
                </a:cubicBezTo>
                <a:cubicBezTo>
                  <a:pt x="5052" y="576"/>
                  <a:pt x="5002" y="360"/>
                  <a:pt x="4952" y="360"/>
                </a:cubicBezTo>
                <a:cubicBezTo>
                  <a:pt x="4952" y="360"/>
                  <a:pt x="4952" y="360"/>
                  <a:pt x="4952" y="360"/>
                </a:cubicBezTo>
                <a:cubicBezTo>
                  <a:pt x="4877" y="360"/>
                  <a:pt x="4803" y="360"/>
                  <a:pt x="4753" y="360"/>
                </a:cubicBezTo>
                <a:cubicBezTo>
                  <a:pt x="4703" y="360"/>
                  <a:pt x="4653" y="360"/>
                  <a:pt x="4604" y="360"/>
                </a:cubicBezTo>
                <a:cubicBezTo>
                  <a:pt x="4579" y="360"/>
                  <a:pt x="4554" y="360"/>
                  <a:pt x="4504" y="360"/>
                </a:cubicBezTo>
                <a:cubicBezTo>
                  <a:pt x="4454" y="360"/>
                  <a:pt x="4405" y="360"/>
                  <a:pt x="4380" y="360"/>
                </a:cubicBezTo>
                <a:cubicBezTo>
                  <a:pt x="4330" y="360"/>
                  <a:pt x="4280" y="360"/>
                  <a:pt x="4230" y="360"/>
                </a:cubicBezTo>
                <a:cubicBezTo>
                  <a:pt x="4205" y="360"/>
                  <a:pt x="4156" y="360"/>
                  <a:pt x="4131" y="360"/>
                </a:cubicBezTo>
                <a:cubicBezTo>
                  <a:pt x="4056" y="360"/>
                  <a:pt x="3957" y="432"/>
                  <a:pt x="3882" y="432"/>
                </a:cubicBezTo>
                <a:cubicBezTo>
                  <a:pt x="3857" y="432"/>
                  <a:pt x="3807" y="432"/>
                  <a:pt x="3782" y="432"/>
                </a:cubicBezTo>
                <a:cubicBezTo>
                  <a:pt x="3758" y="432"/>
                  <a:pt x="3708" y="432"/>
                  <a:pt x="3683" y="504"/>
                </a:cubicBezTo>
                <a:cubicBezTo>
                  <a:pt x="3683" y="504"/>
                  <a:pt x="3658" y="504"/>
                  <a:pt x="3658" y="504"/>
                </a:cubicBezTo>
                <a:cubicBezTo>
                  <a:pt x="3658" y="504"/>
                  <a:pt x="3633" y="504"/>
                  <a:pt x="3633" y="504"/>
                </a:cubicBezTo>
                <a:cubicBezTo>
                  <a:pt x="3608" y="432"/>
                  <a:pt x="3583" y="360"/>
                  <a:pt x="3558" y="360"/>
                </a:cubicBezTo>
                <a:cubicBezTo>
                  <a:pt x="3534" y="360"/>
                  <a:pt x="3534" y="360"/>
                  <a:pt x="3509" y="360"/>
                </a:cubicBezTo>
                <a:cubicBezTo>
                  <a:pt x="3484" y="360"/>
                  <a:pt x="3434" y="360"/>
                  <a:pt x="3409" y="432"/>
                </a:cubicBezTo>
                <a:cubicBezTo>
                  <a:pt x="3384" y="432"/>
                  <a:pt x="3384" y="504"/>
                  <a:pt x="3359" y="504"/>
                </a:cubicBezTo>
                <a:cubicBezTo>
                  <a:pt x="3335" y="576"/>
                  <a:pt x="3335" y="576"/>
                  <a:pt x="3310" y="648"/>
                </a:cubicBezTo>
                <a:cubicBezTo>
                  <a:pt x="3310" y="648"/>
                  <a:pt x="3285" y="720"/>
                  <a:pt x="3285" y="720"/>
                </a:cubicBezTo>
                <a:cubicBezTo>
                  <a:pt x="3285" y="792"/>
                  <a:pt x="3260" y="792"/>
                  <a:pt x="3260" y="864"/>
                </a:cubicBezTo>
                <a:cubicBezTo>
                  <a:pt x="3235" y="936"/>
                  <a:pt x="3210" y="1008"/>
                  <a:pt x="3185" y="1152"/>
                </a:cubicBezTo>
                <a:cubicBezTo>
                  <a:pt x="3135" y="1296"/>
                  <a:pt x="3086" y="1512"/>
                  <a:pt x="3036" y="1656"/>
                </a:cubicBezTo>
                <a:cubicBezTo>
                  <a:pt x="3011" y="1728"/>
                  <a:pt x="2986" y="1800"/>
                  <a:pt x="2961" y="1872"/>
                </a:cubicBezTo>
                <a:cubicBezTo>
                  <a:pt x="2936" y="1944"/>
                  <a:pt x="2911" y="2016"/>
                  <a:pt x="2911" y="2088"/>
                </a:cubicBezTo>
                <a:cubicBezTo>
                  <a:pt x="2887" y="2160"/>
                  <a:pt x="2862" y="2232"/>
                  <a:pt x="2837" y="2376"/>
                </a:cubicBezTo>
                <a:cubicBezTo>
                  <a:pt x="2812" y="2448"/>
                  <a:pt x="2812" y="2520"/>
                  <a:pt x="2787" y="2592"/>
                </a:cubicBezTo>
                <a:cubicBezTo>
                  <a:pt x="2762" y="2664"/>
                  <a:pt x="2737" y="2808"/>
                  <a:pt x="2737" y="2952"/>
                </a:cubicBezTo>
                <a:cubicBezTo>
                  <a:pt x="2737" y="3024"/>
                  <a:pt x="2737" y="3096"/>
                  <a:pt x="2737" y="3168"/>
                </a:cubicBezTo>
                <a:cubicBezTo>
                  <a:pt x="2737" y="3168"/>
                  <a:pt x="2737" y="3168"/>
                  <a:pt x="2737" y="3240"/>
                </a:cubicBezTo>
                <a:cubicBezTo>
                  <a:pt x="2737" y="3240"/>
                  <a:pt x="2712" y="3312"/>
                  <a:pt x="2712" y="3312"/>
                </a:cubicBezTo>
                <a:cubicBezTo>
                  <a:pt x="2663" y="3528"/>
                  <a:pt x="2688" y="3744"/>
                  <a:pt x="2737" y="3888"/>
                </a:cubicBezTo>
                <a:cubicBezTo>
                  <a:pt x="2737" y="3960"/>
                  <a:pt x="2737" y="3960"/>
                  <a:pt x="2737" y="4032"/>
                </a:cubicBezTo>
                <a:cubicBezTo>
                  <a:pt x="2737" y="4032"/>
                  <a:pt x="2737" y="4104"/>
                  <a:pt x="2737" y="4104"/>
                </a:cubicBezTo>
                <a:cubicBezTo>
                  <a:pt x="2737" y="4104"/>
                  <a:pt x="2737" y="4104"/>
                  <a:pt x="2712" y="4104"/>
                </a:cubicBezTo>
                <a:cubicBezTo>
                  <a:pt x="2712" y="4104"/>
                  <a:pt x="2712" y="4104"/>
                  <a:pt x="2712" y="4104"/>
                </a:cubicBezTo>
                <a:cubicBezTo>
                  <a:pt x="2712" y="4104"/>
                  <a:pt x="2712" y="4104"/>
                  <a:pt x="2712" y="4104"/>
                </a:cubicBezTo>
                <a:cubicBezTo>
                  <a:pt x="2712" y="4104"/>
                  <a:pt x="2688" y="4104"/>
                  <a:pt x="2688" y="4104"/>
                </a:cubicBezTo>
                <a:cubicBezTo>
                  <a:pt x="2688" y="4104"/>
                  <a:pt x="2663" y="4104"/>
                  <a:pt x="2663" y="4104"/>
                </a:cubicBezTo>
                <a:cubicBezTo>
                  <a:pt x="2638" y="4104"/>
                  <a:pt x="2613" y="4104"/>
                  <a:pt x="2588" y="4104"/>
                </a:cubicBezTo>
                <a:cubicBezTo>
                  <a:pt x="2538" y="4104"/>
                  <a:pt x="2513" y="4104"/>
                  <a:pt x="2464" y="4104"/>
                </a:cubicBezTo>
                <a:cubicBezTo>
                  <a:pt x="2389" y="4104"/>
                  <a:pt x="2289" y="4104"/>
                  <a:pt x="2215" y="4104"/>
                </a:cubicBezTo>
                <a:cubicBezTo>
                  <a:pt x="2140" y="4104"/>
                  <a:pt x="2065" y="4104"/>
                  <a:pt x="1966" y="4104"/>
                </a:cubicBezTo>
                <a:cubicBezTo>
                  <a:pt x="1891" y="4104"/>
                  <a:pt x="1792" y="4104"/>
                  <a:pt x="1717" y="4104"/>
                </a:cubicBezTo>
                <a:cubicBezTo>
                  <a:pt x="1642" y="4104"/>
                  <a:pt x="1593" y="4104"/>
                  <a:pt x="1518" y="4104"/>
                </a:cubicBezTo>
                <a:cubicBezTo>
                  <a:pt x="1443" y="4104"/>
                  <a:pt x="1369" y="4104"/>
                  <a:pt x="1294" y="4104"/>
                </a:cubicBezTo>
                <a:cubicBezTo>
                  <a:pt x="1219" y="4104"/>
                  <a:pt x="1170" y="4104"/>
                  <a:pt x="1095" y="4104"/>
                </a:cubicBezTo>
                <a:cubicBezTo>
                  <a:pt x="1045" y="4104"/>
                  <a:pt x="995" y="4104"/>
                  <a:pt x="946" y="4104"/>
                </a:cubicBezTo>
                <a:cubicBezTo>
                  <a:pt x="921" y="4104"/>
                  <a:pt x="921" y="4104"/>
                  <a:pt x="896" y="4104"/>
                </a:cubicBezTo>
                <a:cubicBezTo>
                  <a:pt x="896" y="4104"/>
                  <a:pt x="896" y="4104"/>
                  <a:pt x="896" y="4104"/>
                </a:cubicBezTo>
                <a:cubicBezTo>
                  <a:pt x="871" y="4104"/>
                  <a:pt x="871" y="4104"/>
                  <a:pt x="846" y="4104"/>
                </a:cubicBezTo>
                <a:cubicBezTo>
                  <a:pt x="821" y="4104"/>
                  <a:pt x="821" y="4104"/>
                  <a:pt x="796" y="4176"/>
                </a:cubicBezTo>
                <a:cubicBezTo>
                  <a:pt x="771" y="4248"/>
                  <a:pt x="747" y="4248"/>
                  <a:pt x="722" y="4392"/>
                </a:cubicBezTo>
                <a:cubicBezTo>
                  <a:pt x="697" y="4464"/>
                  <a:pt x="672" y="4608"/>
                  <a:pt x="647" y="4680"/>
                </a:cubicBezTo>
                <a:cubicBezTo>
                  <a:pt x="647" y="4680"/>
                  <a:pt x="647" y="4752"/>
                  <a:pt x="622" y="4752"/>
                </a:cubicBezTo>
                <a:cubicBezTo>
                  <a:pt x="597" y="4824"/>
                  <a:pt x="572" y="4896"/>
                  <a:pt x="572" y="4968"/>
                </a:cubicBezTo>
                <a:cubicBezTo>
                  <a:pt x="523" y="5112"/>
                  <a:pt x="473" y="5328"/>
                  <a:pt x="423" y="5472"/>
                </a:cubicBezTo>
                <a:cubicBezTo>
                  <a:pt x="398" y="5544"/>
                  <a:pt x="373" y="5688"/>
                  <a:pt x="348" y="5760"/>
                </a:cubicBezTo>
                <a:cubicBezTo>
                  <a:pt x="324" y="5832"/>
                  <a:pt x="299" y="5904"/>
                  <a:pt x="299" y="6048"/>
                </a:cubicBezTo>
                <a:cubicBezTo>
                  <a:pt x="274" y="6192"/>
                  <a:pt x="249" y="6264"/>
                  <a:pt x="224" y="6408"/>
                </a:cubicBezTo>
                <a:cubicBezTo>
                  <a:pt x="224" y="6480"/>
                  <a:pt x="199" y="6552"/>
                  <a:pt x="199" y="6624"/>
                </a:cubicBezTo>
                <a:cubicBezTo>
                  <a:pt x="199" y="6624"/>
                  <a:pt x="199" y="6696"/>
                  <a:pt x="199" y="6696"/>
                </a:cubicBezTo>
                <a:cubicBezTo>
                  <a:pt x="199" y="6768"/>
                  <a:pt x="174" y="6840"/>
                  <a:pt x="174" y="6912"/>
                </a:cubicBezTo>
                <a:cubicBezTo>
                  <a:pt x="174" y="6984"/>
                  <a:pt x="174" y="7056"/>
                  <a:pt x="174" y="7128"/>
                </a:cubicBezTo>
                <a:cubicBezTo>
                  <a:pt x="174" y="7128"/>
                  <a:pt x="174" y="7200"/>
                  <a:pt x="174" y="7200"/>
                </a:cubicBezTo>
                <a:cubicBezTo>
                  <a:pt x="174" y="7272"/>
                  <a:pt x="174" y="7272"/>
                  <a:pt x="174" y="7344"/>
                </a:cubicBezTo>
                <a:cubicBezTo>
                  <a:pt x="174" y="7344"/>
                  <a:pt x="174" y="7344"/>
                  <a:pt x="174" y="7344"/>
                </a:cubicBezTo>
                <a:cubicBezTo>
                  <a:pt x="174" y="7344"/>
                  <a:pt x="149" y="7344"/>
                  <a:pt x="149" y="7416"/>
                </a:cubicBezTo>
                <a:cubicBezTo>
                  <a:pt x="149" y="7416"/>
                  <a:pt x="149" y="7416"/>
                  <a:pt x="149" y="7416"/>
                </a:cubicBezTo>
                <a:cubicBezTo>
                  <a:pt x="149" y="7416"/>
                  <a:pt x="149" y="7416"/>
                  <a:pt x="149" y="7416"/>
                </a:cubicBezTo>
                <a:cubicBezTo>
                  <a:pt x="149" y="7416"/>
                  <a:pt x="149" y="7416"/>
                  <a:pt x="149" y="7416"/>
                </a:cubicBezTo>
                <a:cubicBezTo>
                  <a:pt x="149" y="7416"/>
                  <a:pt x="149" y="7416"/>
                  <a:pt x="149" y="7416"/>
                </a:cubicBezTo>
                <a:cubicBezTo>
                  <a:pt x="149" y="7416"/>
                  <a:pt x="124" y="7488"/>
                  <a:pt x="124" y="7488"/>
                </a:cubicBezTo>
                <a:cubicBezTo>
                  <a:pt x="124" y="7488"/>
                  <a:pt x="124" y="7560"/>
                  <a:pt x="149" y="7560"/>
                </a:cubicBezTo>
                <a:lnTo>
                  <a:pt x="149" y="7560"/>
                </a:lnTo>
                <a:cubicBezTo>
                  <a:pt x="149" y="7560"/>
                  <a:pt x="149" y="7560"/>
                  <a:pt x="149" y="7560"/>
                </a:cubicBezTo>
                <a:cubicBezTo>
                  <a:pt x="149" y="7560"/>
                  <a:pt x="149" y="7560"/>
                  <a:pt x="149" y="7560"/>
                </a:cubicBezTo>
                <a:cubicBezTo>
                  <a:pt x="149" y="7560"/>
                  <a:pt x="149" y="7560"/>
                  <a:pt x="149" y="7488"/>
                </a:cubicBezTo>
                <a:cubicBezTo>
                  <a:pt x="149" y="7488"/>
                  <a:pt x="149" y="7488"/>
                  <a:pt x="149" y="7488"/>
                </a:cubicBezTo>
                <a:cubicBezTo>
                  <a:pt x="149" y="7632"/>
                  <a:pt x="174" y="7704"/>
                  <a:pt x="174" y="7848"/>
                </a:cubicBezTo>
                <a:cubicBezTo>
                  <a:pt x="174" y="8136"/>
                  <a:pt x="174" y="8424"/>
                  <a:pt x="199" y="8640"/>
                </a:cubicBezTo>
                <a:cubicBezTo>
                  <a:pt x="199" y="8712"/>
                  <a:pt x="199" y="8784"/>
                  <a:pt x="224" y="8856"/>
                </a:cubicBezTo>
                <a:cubicBezTo>
                  <a:pt x="224" y="8928"/>
                  <a:pt x="224" y="9000"/>
                  <a:pt x="224" y="9072"/>
                </a:cubicBezTo>
                <a:cubicBezTo>
                  <a:pt x="224" y="9144"/>
                  <a:pt x="224" y="9288"/>
                  <a:pt x="224" y="9360"/>
                </a:cubicBezTo>
                <a:cubicBezTo>
                  <a:pt x="224" y="9432"/>
                  <a:pt x="224" y="9504"/>
                  <a:pt x="224" y="9504"/>
                </a:cubicBezTo>
                <a:cubicBezTo>
                  <a:pt x="224" y="9648"/>
                  <a:pt x="249" y="9720"/>
                  <a:pt x="249" y="9864"/>
                </a:cubicBezTo>
                <a:cubicBezTo>
                  <a:pt x="249" y="9936"/>
                  <a:pt x="249" y="10008"/>
                  <a:pt x="274" y="10080"/>
                </a:cubicBezTo>
                <a:cubicBezTo>
                  <a:pt x="274" y="10152"/>
                  <a:pt x="299" y="10296"/>
                  <a:pt x="299" y="10368"/>
                </a:cubicBezTo>
                <a:cubicBezTo>
                  <a:pt x="323" y="10728"/>
                  <a:pt x="373" y="11088"/>
                  <a:pt x="423" y="11376"/>
                </a:cubicBezTo>
                <a:cubicBezTo>
                  <a:pt x="448" y="11592"/>
                  <a:pt x="473" y="11736"/>
                  <a:pt x="473" y="11952"/>
                </a:cubicBezTo>
                <a:cubicBezTo>
                  <a:pt x="498" y="12096"/>
                  <a:pt x="498" y="12312"/>
                  <a:pt x="523" y="12456"/>
                </a:cubicBezTo>
                <a:cubicBezTo>
                  <a:pt x="547" y="12744"/>
                  <a:pt x="572" y="13032"/>
                  <a:pt x="622" y="13248"/>
                </a:cubicBezTo>
                <a:cubicBezTo>
                  <a:pt x="622" y="13320"/>
                  <a:pt x="647" y="13464"/>
                  <a:pt x="647" y="13536"/>
                </a:cubicBezTo>
                <a:cubicBezTo>
                  <a:pt x="647" y="13608"/>
                  <a:pt x="672" y="13608"/>
                  <a:pt x="672" y="13680"/>
                </a:cubicBezTo>
                <a:cubicBezTo>
                  <a:pt x="672" y="13680"/>
                  <a:pt x="672" y="13680"/>
                  <a:pt x="672" y="13680"/>
                </a:cubicBezTo>
                <a:cubicBezTo>
                  <a:pt x="647" y="13752"/>
                  <a:pt x="622" y="13824"/>
                  <a:pt x="622" y="13968"/>
                </a:cubicBezTo>
                <a:cubicBezTo>
                  <a:pt x="622" y="13968"/>
                  <a:pt x="622" y="13968"/>
                  <a:pt x="622" y="14040"/>
                </a:cubicBezTo>
                <a:cubicBezTo>
                  <a:pt x="622" y="14112"/>
                  <a:pt x="597" y="14112"/>
                  <a:pt x="597" y="14184"/>
                </a:cubicBezTo>
                <a:cubicBezTo>
                  <a:pt x="572" y="14256"/>
                  <a:pt x="572" y="14328"/>
                  <a:pt x="547" y="14400"/>
                </a:cubicBezTo>
                <a:cubicBezTo>
                  <a:pt x="523" y="14544"/>
                  <a:pt x="498" y="14688"/>
                  <a:pt x="498" y="14832"/>
                </a:cubicBezTo>
                <a:cubicBezTo>
                  <a:pt x="448" y="15120"/>
                  <a:pt x="423" y="15408"/>
                  <a:pt x="373" y="15696"/>
                </a:cubicBezTo>
                <a:cubicBezTo>
                  <a:pt x="348" y="15912"/>
                  <a:pt x="324" y="16056"/>
                  <a:pt x="299" y="16272"/>
                </a:cubicBezTo>
                <a:cubicBezTo>
                  <a:pt x="299" y="16344"/>
                  <a:pt x="299" y="16344"/>
                  <a:pt x="274" y="16416"/>
                </a:cubicBezTo>
                <a:cubicBezTo>
                  <a:pt x="249" y="16632"/>
                  <a:pt x="199" y="16848"/>
                  <a:pt x="174" y="17064"/>
                </a:cubicBezTo>
                <a:cubicBezTo>
                  <a:pt x="149" y="17280"/>
                  <a:pt x="124" y="17424"/>
                  <a:pt x="100" y="17640"/>
                </a:cubicBezTo>
                <a:cubicBezTo>
                  <a:pt x="100" y="17712"/>
                  <a:pt x="75" y="17784"/>
                  <a:pt x="75" y="17856"/>
                </a:cubicBezTo>
                <a:cubicBezTo>
                  <a:pt x="75" y="17928"/>
                  <a:pt x="50" y="18072"/>
                  <a:pt x="50" y="18144"/>
                </a:cubicBezTo>
                <a:cubicBezTo>
                  <a:pt x="50" y="18288"/>
                  <a:pt x="25" y="18360"/>
                  <a:pt x="25" y="18504"/>
                </a:cubicBezTo>
                <a:cubicBezTo>
                  <a:pt x="0" y="18648"/>
                  <a:pt x="0" y="18792"/>
                  <a:pt x="0" y="18936"/>
                </a:cubicBezTo>
                <a:cubicBezTo>
                  <a:pt x="0" y="19008"/>
                  <a:pt x="0" y="19152"/>
                  <a:pt x="0" y="19224"/>
                </a:cubicBezTo>
                <a:cubicBezTo>
                  <a:pt x="0" y="19296"/>
                  <a:pt x="0" y="19368"/>
                  <a:pt x="0" y="19440"/>
                </a:cubicBezTo>
                <a:cubicBezTo>
                  <a:pt x="0" y="19512"/>
                  <a:pt x="0" y="19584"/>
                  <a:pt x="0" y="19656"/>
                </a:cubicBezTo>
                <a:cubicBezTo>
                  <a:pt x="0" y="19728"/>
                  <a:pt x="0" y="19800"/>
                  <a:pt x="0" y="19872"/>
                </a:cubicBezTo>
                <a:cubicBezTo>
                  <a:pt x="0" y="19944"/>
                  <a:pt x="0" y="19944"/>
                  <a:pt x="0" y="20016"/>
                </a:cubicBezTo>
                <a:cubicBezTo>
                  <a:pt x="0" y="20088"/>
                  <a:pt x="25" y="20232"/>
                  <a:pt x="25" y="20304"/>
                </a:cubicBezTo>
                <a:cubicBezTo>
                  <a:pt x="25" y="20304"/>
                  <a:pt x="25" y="20304"/>
                  <a:pt x="25" y="20376"/>
                </a:cubicBezTo>
                <a:cubicBezTo>
                  <a:pt x="25" y="20448"/>
                  <a:pt x="0" y="20520"/>
                  <a:pt x="0" y="20592"/>
                </a:cubicBezTo>
                <a:cubicBezTo>
                  <a:pt x="0" y="20736"/>
                  <a:pt x="0" y="20808"/>
                  <a:pt x="25" y="20952"/>
                </a:cubicBezTo>
                <a:cubicBezTo>
                  <a:pt x="25" y="21024"/>
                  <a:pt x="50" y="21024"/>
                  <a:pt x="50" y="21096"/>
                </a:cubicBezTo>
                <a:cubicBezTo>
                  <a:pt x="75" y="21168"/>
                  <a:pt x="75" y="21168"/>
                  <a:pt x="100" y="21240"/>
                </a:cubicBezTo>
                <a:cubicBezTo>
                  <a:pt x="124" y="21312"/>
                  <a:pt x="124" y="21312"/>
                  <a:pt x="149" y="21312"/>
                </a:cubicBezTo>
                <a:cubicBezTo>
                  <a:pt x="174" y="21312"/>
                  <a:pt x="199" y="21384"/>
                  <a:pt x="199" y="21384"/>
                </a:cubicBezTo>
                <a:cubicBezTo>
                  <a:pt x="224" y="21384"/>
                  <a:pt x="249" y="21384"/>
                  <a:pt x="274" y="21456"/>
                </a:cubicBezTo>
                <a:cubicBezTo>
                  <a:pt x="299" y="21456"/>
                  <a:pt x="348" y="21456"/>
                  <a:pt x="398" y="21528"/>
                </a:cubicBezTo>
                <a:cubicBezTo>
                  <a:pt x="398" y="21528"/>
                  <a:pt x="423" y="21528"/>
                  <a:pt x="423" y="21528"/>
                </a:cubicBezTo>
                <a:cubicBezTo>
                  <a:pt x="448" y="21528"/>
                  <a:pt x="473" y="21528"/>
                  <a:pt x="498" y="21528"/>
                </a:cubicBezTo>
                <a:cubicBezTo>
                  <a:pt x="523" y="21528"/>
                  <a:pt x="523" y="21528"/>
                  <a:pt x="547" y="21456"/>
                </a:cubicBezTo>
                <a:cubicBezTo>
                  <a:pt x="547" y="21456"/>
                  <a:pt x="572" y="21384"/>
                  <a:pt x="572" y="21384"/>
                </a:cubicBezTo>
                <a:cubicBezTo>
                  <a:pt x="572" y="21384"/>
                  <a:pt x="597" y="21384"/>
                  <a:pt x="597" y="21384"/>
                </a:cubicBezTo>
                <a:cubicBezTo>
                  <a:pt x="597" y="21384"/>
                  <a:pt x="622" y="21384"/>
                  <a:pt x="622" y="21384"/>
                </a:cubicBezTo>
                <a:cubicBezTo>
                  <a:pt x="622" y="21384"/>
                  <a:pt x="647" y="21312"/>
                  <a:pt x="647" y="21240"/>
                </a:cubicBezTo>
                <a:cubicBezTo>
                  <a:pt x="647" y="21240"/>
                  <a:pt x="647" y="21240"/>
                  <a:pt x="647" y="21240"/>
                </a:cubicBezTo>
                <a:cubicBezTo>
                  <a:pt x="746" y="21240"/>
                  <a:pt x="871" y="21312"/>
                  <a:pt x="970" y="21312"/>
                </a:cubicBezTo>
                <a:cubicBezTo>
                  <a:pt x="1070" y="21312"/>
                  <a:pt x="1170" y="21384"/>
                  <a:pt x="1269" y="21384"/>
                </a:cubicBezTo>
                <a:cubicBezTo>
                  <a:pt x="1369" y="21384"/>
                  <a:pt x="1493" y="21456"/>
                  <a:pt x="1593" y="21456"/>
                </a:cubicBezTo>
                <a:cubicBezTo>
                  <a:pt x="1692" y="21456"/>
                  <a:pt x="1817" y="21528"/>
                  <a:pt x="1916" y="21528"/>
                </a:cubicBezTo>
                <a:cubicBezTo>
                  <a:pt x="2016" y="21528"/>
                  <a:pt x="2140" y="21528"/>
                  <a:pt x="2240" y="21600"/>
                </a:cubicBezTo>
                <a:cubicBezTo>
                  <a:pt x="2289" y="21600"/>
                  <a:pt x="2339" y="21600"/>
                  <a:pt x="2389" y="21600"/>
                </a:cubicBezTo>
                <a:cubicBezTo>
                  <a:pt x="2439" y="21600"/>
                  <a:pt x="2488" y="21600"/>
                  <a:pt x="2538" y="21600"/>
                </a:cubicBezTo>
                <a:cubicBezTo>
                  <a:pt x="2663" y="21600"/>
                  <a:pt x="2787" y="21600"/>
                  <a:pt x="2911" y="21600"/>
                </a:cubicBezTo>
                <a:cubicBezTo>
                  <a:pt x="2986" y="21600"/>
                  <a:pt x="3086" y="21528"/>
                  <a:pt x="3160" y="21528"/>
                </a:cubicBezTo>
                <a:cubicBezTo>
                  <a:pt x="3310" y="21528"/>
                  <a:pt x="3484" y="21528"/>
                  <a:pt x="3633" y="21528"/>
                </a:cubicBezTo>
                <a:cubicBezTo>
                  <a:pt x="3733" y="21528"/>
                  <a:pt x="3807" y="21528"/>
                  <a:pt x="3907" y="21528"/>
                </a:cubicBezTo>
                <a:cubicBezTo>
                  <a:pt x="3932" y="21528"/>
                  <a:pt x="3982" y="21528"/>
                  <a:pt x="4006" y="21456"/>
                </a:cubicBezTo>
                <a:cubicBezTo>
                  <a:pt x="4006" y="21456"/>
                  <a:pt x="4031" y="21456"/>
                  <a:pt x="4031" y="21456"/>
                </a:cubicBezTo>
                <a:cubicBezTo>
                  <a:pt x="4081" y="21456"/>
                  <a:pt x="4106" y="21456"/>
                  <a:pt x="4156" y="21384"/>
                </a:cubicBezTo>
                <a:cubicBezTo>
                  <a:pt x="4156" y="21384"/>
                  <a:pt x="4181" y="21384"/>
                  <a:pt x="4181" y="21312"/>
                </a:cubicBezTo>
                <a:cubicBezTo>
                  <a:pt x="4181" y="21312"/>
                  <a:pt x="4181" y="21312"/>
                  <a:pt x="4181" y="21312"/>
                </a:cubicBezTo>
                <a:cubicBezTo>
                  <a:pt x="4181" y="21312"/>
                  <a:pt x="4181" y="21312"/>
                  <a:pt x="4205" y="21312"/>
                </a:cubicBezTo>
                <a:cubicBezTo>
                  <a:pt x="4230" y="21240"/>
                  <a:pt x="4255" y="21168"/>
                  <a:pt x="4280" y="21024"/>
                </a:cubicBezTo>
                <a:cubicBezTo>
                  <a:pt x="4305" y="20952"/>
                  <a:pt x="4305" y="20808"/>
                  <a:pt x="4305" y="20736"/>
                </a:cubicBezTo>
                <a:cubicBezTo>
                  <a:pt x="4305" y="20664"/>
                  <a:pt x="4305" y="20592"/>
                  <a:pt x="4305" y="20520"/>
                </a:cubicBezTo>
                <a:cubicBezTo>
                  <a:pt x="4305" y="20376"/>
                  <a:pt x="4305" y="20160"/>
                  <a:pt x="4305" y="20016"/>
                </a:cubicBezTo>
                <a:cubicBezTo>
                  <a:pt x="4305" y="19728"/>
                  <a:pt x="4305" y="19440"/>
                  <a:pt x="4305" y="19152"/>
                </a:cubicBezTo>
                <a:cubicBezTo>
                  <a:pt x="4305" y="18792"/>
                  <a:pt x="4305" y="18504"/>
                  <a:pt x="4305" y="18144"/>
                </a:cubicBezTo>
                <a:cubicBezTo>
                  <a:pt x="4305" y="18000"/>
                  <a:pt x="4305" y="17856"/>
                  <a:pt x="4305" y="17712"/>
                </a:cubicBezTo>
                <a:cubicBezTo>
                  <a:pt x="4305" y="17568"/>
                  <a:pt x="4305" y="17496"/>
                  <a:pt x="4305" y="17352"/>
                </a:cubicBezTo>
                <a:cubicBezTo>
                  <a:pt x="4305" y="17280"/>
                  <a:pt x="4280" y="17208"/>
                  <a:pt x="4280" y="17136"/>
                </a:cubicBezTo>
                <a:cubicBezTo>
                  <a:pt x="4280" y="17064"/>
                  <a:pt x="4255" y="16992"/>
                  <a:pt x="4230" y="16920"/>
                </a:cubicBezTo>
                <a:cubicBezTo>
                  <a:pt x="4230" y="16920"/>
                  <a:pt x="4230" y="16920"/>
                  <a:pt x="4205" y="16848"/>
                </a:cubicBezTo>
                <a:cubicBezTo>
                  <a:pt x="4205" y="16848"/>
                  <a:pt x="4205" y="16848"/>
                  <a:pt x="4205" y="16776"/>
                </a:cubicBezTo>
                <a:cubicBezTo>
                  <a:pt x="4305" y="16776"/>
                  <a:pt x="4405" y="16776"/>
                  <a:pt x="4504" y="16776"/>
                </a:cubicBezTo>
                <a:cubicBezTo>
                  <a:pt x="4653" y="16776"/>
                  <a:pt x="4828" y="16776"/>
                  <a:pt x="4977" y="16776"/>
                </a:cubicBezTo>
                <a:cubicBezTo>
                  <a:pt x="5126" y="16776"/>
                  <a:pt x="5300" y="16848"/>
                  <a:pt x="5450" y="16848"/>
                </a:cubicBezTo>
                <a:cubicBezTo>
                  <a:pt x="5599" y="16848"/>
                  <a:pt x="5773" y="16848"/>
                  <a:pt x="5923" y="16848"/>
                </a:cubicBezTo>
                <a:cubicBezTo>
                  <a:pt x="6072" y="16848"/>
                  <a:pt x="6246" y="16776"/>
                  <a:pt x="6395" y="16776"/>
                </a:cubicBezTo>
                <a:cubicBezTo>
                  <a:pt x="6520" y="16776"/>
                  <a:pt x="6644" y="16704"/>
                  <a:pt x="6769" y="16704"/>
                </a:cubicBezTo>
                <a:cubicBezTo>
                  <a:pt x="6943" y="16704"/>
                  <a:pt x="7092" y="16704"/>
                  <a:pt x="7266" y="16632"/>
                </a:cubicBezTo>
                <a:cubicBezTo>
                  <a:pt x="7366" y="16632"/>
                  <a:pt x="7441" y="16632"/>
                  <a:pt x="7540" y="16560"/>
                </a:cubicBezTo>
                <a:cubicBezTo>
                  <a:pt x="7615" y="16560"/>
                  <a:pt x="7664" y="16560"/>
                  <a:pt x="7739" y="16560"/>
                </a:cubicBezTo>
                <a:cubicBezTo>
                  <a:pt x="7814" y="16560"/>
                  <a:pt x="7888" y="16560"/>
                  <a:pt x="7963" y="16560"/>
                </a:cubicBezTo>
                <a:cubicBezTo>
                  <a:pt x="8038" y="16560"/>
                  <a:pt x="8137" y="16560"/>
                  <a:pt x="8212" y="16560"/>
                </a:cubicBezTo>
                <a:cubicBezTo>
                  <a:pt x="8386" y="16560"/>
                  <a:pt x="8560" y="16560"/>
                  <a:pt x="8735" y="16560"/>
                </a:cubicBezTo>
                <a:cubicBezTo>
                  <a:pt x="8884" y="16560"/>
                  <a:pt x="9058" y="16560"/>
                  <a:pt x="9207" y="16560"/>
                </a:cubicBezTo>
                <a:cubicBezTo>
                  <a:pt x="9357" y="16560"/>
                  <a:pt x="9506" y="16560"/>
                  <a:pt x="9655" y="16560"/>
                </a:cubicBezTo>
                <a:cubicBezTo>
                  <a:pt x="9780" y="16560"/>
                  <a:pt x="9879" y="16560"/>
                  <a:pt x="10004" y="16488"/>
                </a:cubicBezTo>
                <a:cubicBezTo>
                  <a:pt x="10103" y="16488"/>
                  <a:pt x="10203" y="16416"/>
                  <a:pt x="10327" y="16416"/>
                </a:cubicBezTo>
                <a:cubicBezTo>
                  <a:pt x="10501" y="16344"/>
                  <a:pt x="10676" y="16344"/>
                  <a:pt x="10850" y="16344"/>
                </a:cubicBezTo>
                <a:cubicBezTo>
                  <a:pt x="10924" y="16344"/>
                  <a:pt x="10999" y="16344"/>
                  <a:pt x="11099" y="16344"/>
                </a:cubicBezTo>
                <a:cubicBezTo>
                  <a:pt x="11173" y="16344"/>
                  <a:pt x="11273" y="16344"/>
                  <a:pt x="11347" y="16344"/>
                </a:cubicBezTo>
                <a:cubicBezTo>
                  <a:pt x="11372" y="16344"/>
                  <a:pt x="11397" y="16344"/>
                  <a:pt x="11422" y="16344"/>
                </a:cubicBezTo>
                <a:cubicBezTo>
                  <a:pt x="11447" y="16344"/>
                  <a:pt x="11472" y="16344"/>
                  <a:pt x="11497" y="16344"/>
                </a:cubicBezTo>
                <a:cubicBezTo>
                  <a:pt x="11571" y="16344"/>
                  <a:pt x="11646" y="16344"/>
                  <a:pt x="11721" y="16344"/>
                </a:cubicBezTo>
                <a:cubicBezTo>
                  <a:pt x="11795" y="16344"/>
                  <a:pt x="11895" y="16344"/>
                  <a:pt x="11970" y="16344"/>
                </a:cubicBezTo>
                <a:cubicBezTo>
                  <a:pt x="12069" y="16344"/>
                  <a:pt x="12144" y="16344"/>
                  <a:pt x="12243" y="16344"/>
                </a:cubicBezTo>
                <a:cubicBezTo>
                  <a:pt x="12343" y="16344"/>
                  <a:pt x="12418" y="16344"/>
                  <a:pt x="12517" y="16344"/>
                </a:cubicBezTo>
                <a:cubicBezTo>
                  <a:pt x="12592" y="16344"/>
                  <a:pt x="12666" y="16344"/>
                  <a:pt x="12741" y="16344"/>
                </a:cubicBezTo>
                <a:cubicBezTo>
                  <a:pt x="12741" y="16344"/>
                  <a:pt x="12766" y="16344"/>
                  <a:pt x="12766" y="16344"/>
                </a:cubicBezTo>
                <a:cubicBezTo>
                  <a:pt x="13089" y="16344"/>
                  <a:pt x="13413" y="16344"/>
                  <a:pt x="13736" y="16344"/>
                </a:cubicBezTo>
                <a:cubicBezTo>
                  <a:pt x="13911" y="16344"/>
                  <a:pt x="14085" y="16344"/>
                  <a:pt x="14259" y="16344"/>
                </a:cubicBezTo>
                <a:cubicBezTo>
                  <a:pt x="14433" y="16344"/>
                  <a:pt x="14582" y="16344"/>
                  <a:pt x="14757" y="16272"/>
                </a:cubicBezTo>
                <a:cubicBezTo>
                  <a:pt x="14931" y="16272"/>
                  <a:pt x="15130" y="16200"/>
                  <a:pt x="15304" y="16128"/>
                </a:cubicBezTo>
                <a:cubicBezTo>
                  <a:pt x="15329" y="16128"/>
                  <a:pt x="15379" y="16128"/>
                  <a:pt x="15404" y="16128"/>
                </a:cubicBezTo>
                <a:cubicBezTo>
                  <a:pt x="15503" y="16128"/>
                  <a:pt x="15603" y="16056"/>
                  <a:pt x="15702" y="16056"/>
                </a:cubicBezTo>
                <a:cubicBezTo>
                  <a:pt x="15802" y="16056"/>
                  <a:pt x="15901" y="16056"/>
                  <a:pt x="16001" y="15984"/>
                </a:cubicBezTo>
                <a:cubicBezTo>
                  <a:pt x="16026" y="15984"/>
                  <a:pt x="16051" y="15984"/>
                  <a:pt x="16076" y="15984"/>
                </a:cubicBezTo>
                <a:cubicBezTo>
                  <a:pt x="16076" y="15984"/>
                  <a:pt x="16076" y="16056"/>
                  <a:pt x="16076" y="16056"/>
                </a:cubicBezTo>
                <a:cubicBezTo>
                  <a:pt x="16051" y="16128"/>
                  <a:pt x="16051" y="16200"/>
                  <a:pt x="16051" y="16272"/>
                </a:cubicBezTo>
                <a:cubicBezTo>
                  <a:pt x="16051" y="16416"/>
                  <a:pt x="16051" y="16488"/>
                  <a:pt x="16051" y="16632"/>
                </a:cubicBezTo>
                <a:cubicBezTo>
                  <a:pt x="16051" y="16776"/>
                  <a:pt x="16051" y="16848"/>
                  <a:pt x="16051" y="16992"/>
                </a:cubicBezTo>
                <a:cubicBezTo>
                  <a:pt x="16051" y="17208"/>
                  <a:pt x="16051" y="17496"/>
                  <a:pt x="16076" y="17712"/>
                </a:cubicBezTo>
                <a:cubicBezTo>
                  <a:pt x="16076" y="18072"/>
                  <a:pt x="16076" y="18360"/>
                  <a:pt x="16076" y="18720"/>
                </a:cubicBezTo>
                <a:cubicBezTo>
                  <a:pt x="16076" y="18936"/>
                  <a:pt x="16076" y="19080"/>
                  <a:pt x="16076" y="19296"/>
                </a:cubicBezTo>
                <a:cubicBezTo>
                  <a:pt x="16076" y="19368"/>
                  <a:pt x="16076" y="19440"/>
                  <a:pt x="16076" y="19512"/>
                </a:cubicBezTo>
                <a:cubicBezTo>
                  <a:pt x="16076" y="19656"/>
                  <a:pt x="16076" y="19728"/>
                  <a:pt x="16076" y="19872"/>
                </a:cubicBezTo>
                <a:cubicBezTo>
                  <a:pt x="16076" y="19944"/>
                  <a:pt x="16076" y="20016"/>
                  <a:pt x="16100" y="20088"/>
                </a:cubicBezTo>
                <a:cubicBezTo>
                  <a:pt x="16125" y="20232"/>
                  <a:pt x="16150" y="20304"/>
                  <a:pt x="16175" y="20376"/>
                </a:cubicBezTo>
                <a:cubicBezTo>
                  <a:pt x="16200" y="20376"/>
                  <a:pt x="16225" y="20448"/>
                  <a:pt x="16225" y="20448"/>
                </a:cubicBezTo>
                <a:cubicBezTo>
                  <a:pt x="16275" y="20520"/>
                  <a:pt x="16349" y="20520"/>
                  <a:pt x="16399" y="20448"/>
                </a:cubicBezTo>
                <a:cubicBezTo>
                  <a:pt x="16449" y="20376"/>
                  <a:pt x="16499" y="20232"/>
                  <a:pt x="16523" y="20088"/>
                </a:cubicBezTo>
                <a:cubicBezTo>
                  <a:pt x="16523" y="20088"/>
                  <a:pt x="16548" y="20088"/>
                  <a:pt x="16548" y="20088"/>
                </a:cubicBezTo>
                <a:cubicBezTo>
                  <a:pt x="16573" y="20088"/>
                  <a:pt x="16573" y="20088"/>
                  <a:pt x="16598" y="20088"/>
                </a:cubicBezTo>
                <a:cubicBezTo>
                  <a:pt x="16598" y="20088"/>
                  <a:pt x="16623" y="20088"/>
                  <a:pt x="16623" y="20088"/>
                </a:cubicBezTo>
                <a:cubicBezTo>
                  <a:pt x="16623" y="20088"/>
                  <a:pt x="16648" y="20088"/>
                  <a:pt x="16648" y="20088"/>
                </a:cubicBezTo>
                <a:cubicBezTo>
                  <a:pt x="16648" y="20088"/>
                  <a:pt x="16673" y="20088"/>
                  <a:pt x="16673" y="20088"/>
                </a:cubicBezTo>
                <a:cubicBezTo>
                  <a:pt x="16698" y="20088"/>
                  <a:pt x="16698" y="20088"/>
                  <a:pt x="16722" y="20088"/>
                </a:cubicBezTo>
                <a:cubicBezTo>
                  <a:pt x="16747" y="20088"/>
                  <a:pt x="16772" y="20088"/>
                  <a:pt x="16797" y="20088"/>
                </a:cubicBezTo>
                <a:cubicBezTo>
                  <a:pt x="16822" y="20088"/>
                  <a:pt x="16872" y="20088"/>
                  <a:pt x="16897" y="20160"/>
                </a:cubicBezTo>
                <a:cubicBezTo>
                  <a:pt x="16971" y="20160"/>
                  <a:pt x="17021" y="20232"/>
                  <a:pt x="17096" y="20232"/>
                </a:cubicBezTo>
                <a:cubicBezTo>
                  <a:pt x="17170" y="20232"/>
                  <a:pt x="17245" y="20232"/>
                  <a:pt x="17320" y="20304"/>
                </a:cubicBezTo>
                <a:cubicBezTo>
                  <a:pt x="17593" y="20376"/>
                  <a:pt x="17867" y="20304"/>
                  <a:pt x="18116" y="20376"/>
                </a:cubicBezTo>
                <a:cubicBezTo>
                  <a:pt x="18240" y="20376"/>
                  <a:pt x="18390" y="20376"/>
                  <a:pt x="18514" y="20376"/>
                </a:cubicBezTo>
                <a:cubicBezTo>
                  <a:pt x="18639" y="20376"/>
                  <a:pt x="18788" y="20376"/>
                  <a:pt x="18912" y="20376"/>
                </a:cubicBezTo>
                <a:cubicBezTo>
                  <a:pt x="19062" y="20376"/>
                  <a:pt x="19211" y="20376"/>
                  <a:pt x="19335" y="20304"/>
                </a:cubicBezTo>
                <a:cubicBezTo>
                  <a:pt x="19485" y="20304"/>
                  <a:pt x="19609" y="20232"/>
                  <a:pt x="19758" y="20160"/>
                </a:cubicBezTo>
                <a:cubicBezTo>
                  <a:pt x="19808" y="20160"/>
                  <a:pt x="19883" y="20088"/>
                  <a:pt x="19933" y="20088"/>
                </a:cubicBezTo>
                <a:cubicBezTo>
                  <a:pt x="19982" y="20088"/>
                  <a:pt x="20057" y="20088"/>
                  <a:pt x="20107" y="20016"/>
                </a:cubicBezTo>
                <a:cubicBezTo>
                  <a:pt x="20157" y="20016"/>
                  <a:pt x="20231" y="20016"/>
                  <a:pt x="20281" y="19944"/>
                </a:cubicBezTo>
                <a:cubicBezTo>
                  <a:pt x="20331" y="19944"/>
                  <a:pt x="20405" y="19872"/>
                  <a:pt x="20455" y="19800"/>
                </a:cubicBezTo>
                <a:cubicBezTo>
                  <a:pt x="20480" y="19728"/>
                  <a:pt x="20505" y="19728"/>
                  <a:pt x="20530" y="19656"/>
                </a:cubicBezTo>
                <a:cubicBezTo>
                  <a:pt x="20555" y="19584"/>
                  <a:pt x="20580" y="19584"/>
                  <a:pt x="20580" y="19512"/>
                </a:cubicBezTo>
                <a:cubicBezTo>
                  <a:pt x="20604" y="19440"/>
                  <a:pt x="20604" y="19296"/>
                  <a:pt x="20629" y="19224"/>
                </a:cubicBezTo>
                <a:cubicBezTo>
                  <a:pt x="20629" y="19224"/>
                  <a:pt x="20629" y="19152"/>
                  <a:pt x="20629" y="19152"/>
                </a:cubicBezTo>
                <a:cubicBezTo>
                  <a:pt x="20629" y="19152"/>
                  <a:pt x="20629" y="19152"/>
                  <a:pt x="20629" y="19152"/>
                </a:cubicBezTo>
                <a:cubicBezTo>
                  <a:pt x="20654" y="19080"/>
                  <a:pt x="20679" y="19008"/>
                  <a:pt x="20729" y="18864"/>
                </a:cubicBezTo>
                <a:cubicBezTo>
                  <a:pt x="20804" y="18720"/>
                  <a:pt x="20853" y="18504"/>
                  <a:pt x="20928" y="18360"/>
                </a:cubicBezTo>
                <a:cubicBezTo>
                  <a:pt x="20978" y="18216"/>
                  <a:pt x="21052" y="18072"/>
                  <a:pt x="21102" y="17856"/>
                </a:cubicBezTo>
                <a:cubicBezTo>
                  <a:pt x="21127" y="17784"/>
                  <a:pt x="21152" y="17712"/>
                  <a:pt x="21177" y="17640"/>
                </a:cubicBezTo>
                <a:cubicBezTo>
                  <a:pt x="21177" y="17640"/>
                  <a:pt x="21177" y="17640"/>
                  <a:pt x="21177" y="17640"/>
                </a:cubicBezTo>
                <a:cubicBezTo>
                  <a:pt x="21202" y="17568"/>
                  <a:pt x="21227" y="17568"/>
                  <a:pt x="21251" y="17496"/>
                </a:cubicBezTo>
                <a:cubicBezTo>
                  <a:pt x="21251" y="17496"/>
                  <a:pt x="21276" y="17496"/>
                  <a:pt x="21276" y="17496"/>
                </a:cubicBezTo>
                <a:cubicBezTo>
                  <a:pt x="21376" y="17496"/>
                  <a:pt x="21475" y="17280"/>
                  <a:pt x="21500" y="16992"/>
                </a:cubicBezTo>
                <a:cubicBezTo>
                  <a:pt x="21600" y="16416"/>
                  <a:pt x="21575" y="16200"/>
                  <a:pt x="21550" y="16056"/>
                </a:cubicBezTo>
                <a:close/>
                <a:moveTo>
                  <a:pt x="20455" y="7272"/>
                </a:moveTo>
                <a:cubicBezTo>
                  <a:pt x="20455" y="7272"/>
                  <a:pt x="20455" y="7200"/>
                  <a:pt x="20480" y="7200"/>
                </a:cubicBezTo>
                <a:cubicBezTo>
                  <a:pt x="20505" y="7056"/>
                  <a:pt x="20555" y="6984"/>
                  <a:pt x="20580" y="6840"/>
                </a:cubicBezTo>
                <a:cubicBezTo>
                  <a:pt x="20605" y="6768"/>
                  <a:pt x="20629" y="6696"/>
                  <a:pt x="20629" y="6624"/>
                </a:cubicBezTo>
                <a:cubicBezTo>
                  <a:pt x="20629" y="6624"/>
                  <a:pt x="20629" y="6696"/>
                  <a:pt x="20629" y="6696"/>
                </a:cubicBezTo>
                <a:cubicBezTo>
                  <a:pt x="20605" y="7056"/>
                  <a:pt x="20580" y="7344"/>
                  <a:pt x="20555" y="7704"/>
                </a:cubicBezTo>
                <a:cubicBezTo>
                  <a:pt x="20555" y="7704"/>
                  <a:pt x="20555" y="7704"/>
                  <a:pt x="20555" y="7704"/>
                </a:cubicBezTo>
                <a:cubicBezTo>
                  <a:pt x="20555" y="7704"/>
                  <a:pt x="20530" y="7704"/>
                  <a:pt x="20530" y="7704"/>
                </a:cubicBezTo>
                <a:cubicBezTo>
                  <a:pt x="20530" y="7704"/>
                  <a:pt x="20530" y="7704"/>
                  <a:pt x="20505" y="7704"/>
                </a:cubicBezTo>
                <a:cubicBezTo>
                  <a:pt x="20505" y="7704"/>
                  <a:pt x="20480" y="7704"/>
                  <a:pt x="20480" y="7776"/>
                </a:cubicBezTo>
                <a:cubicBezTo>
                  <a:pt x="20455" y="7776"/>
                  <a:pt x="20455" y="7848"/>
                  <a:pt x="20455" y="7920"/>
                </a:cubicBezTo>
                <a:cubicBezTo>
                  <a:pt x="20455" y="7920"/>
                  <a:pt x="20455" y="7920"/>
                  <a:pt x="20455" y="7992"/>
                </a:cubicBezTo>
                <a:cubicBezTo>
                  <a:pt x="20455" y="7992"/>
                  <a:pt x="20455" y="8064"/>
                  <a:pt x="20430" y="8064"/>
                </a:cubicBezTo>
                <a:cubicBezTo>
                  <a:pt x="20430" y="8136"/>
                  <a:pt x="20406" y="8208"/>
                  <a:pt x="20406" y="8208"/>
                </a:cubicBezTo>
                <a:cubicBezTo>
                  <a:pt x="20381" y="8280"/>
                  <a:pt x="20381" y="8424"/>
                  <a:pt x="20356" y="8496"/>
                </a:cubicBezTo>
                <a:cubicBezTo>
                  <a:pt x="20331" y="8640"/>
                  <a:pt x="20306" y="8712"/>
                  <a:pt x="20306" y="8856"/>
                </a:cubicBezTo>
                <a:cubicBezTo>
                  <a:pt x="20306" y="8856"/>
                  <a:pt x="20306" y="8928"/>
                  <a:pt x="20281" y="8928"/>
                </a:cubicBezTo>
                <a:cubicBezTo>
                  <a:pt x="20281" y="8784"/>
                  <a:pt x="20281" y="8712"/>
                  <a:pt x="20281" y="8568"/>
                </a:cubicBezTo>
                <a:cubicBezTo>
                  <a:pt x="20281" y="8496"/>
                  <a:pt x="20281" y="8424"/>
                  <a:pt x="20281" y="8352"/>
                </a:cubicBezTo>
                <a:cubicBezTo>
                  <a:pt x="20281" y="8280"/>
                  <a:pt x="20281" y="8208"/>
                  <a:pt x="20281" y="8064"/>
                </a:cubicBezTo>
                <a:cubicBezTo>
                  <a:pt x="20306" y="7992"/>
                  <a:pt x="20306" y="7920"/>
                  <a:pt x="20331" y="7920"/>
                </a:cubicBezTo>
                <a:cubicBezTo>
                  <a:pt x="20356" y="7704"/>
                  <a:pt x="20406" y="7488"/>
                  <a:pt x="20455" y="7272"/>
                </a:cubicBezTo>
                <a:close/>
                <a:moveTo>
                  <a:pt x="20057" y="13680"/>
                </a:moveTo>
                <a:cubicBezTo>
                  <a:pt x="20032" y="13464"/>
                  <a:pt x="20007" y="13320"/>
                  <a:pt x="19982" y="13104"/>
                </a:cubicBezTo>
                <a:cubicBezTo>
                  <a:pt x="19982" y="13032"/>
                  <a:pt x="19958" y="12960"/>
                  <a:pt x="19958" y="12960"/>
                </a:cubicBezTo>
                <a:cubicBezTo>
                  <a:pt x="19958" y="12960"/>
                  <a:pt x="19958" y="12960"/>
                  <a:pt x="19958" y="12960"/>
                </a:cubicBezTo>
                <a:cubicBezTo>
                  <a:pt x="19982" y="12960"/>
                  <a:pt x="20007" y="12888"/>
                  <a:pt x="20057" y="12888"/>
                </a:cubicBezTo>
                <a:cubicBezTo>
                  <a:pt x="20057" y="12888"/>
                  <a:pt x="20082" y="12816"/>
                  <a:pt x="20082" y="12816"/>
                </a:cubicBezTo>
                <a:cubicBezTo>
                  <a:pt x="20132" y="12744"/>
                  <a:pt x="20182" y="12600"/>
                  <a:pt x="20231" y="12528"/>
                </a:cubicBezTo>
                <a:cubicBezTo>
                  <a:pt x="20306" y="12384"/>
                  <a:pt x="20356" y="12312"/>
                  <a:pt x="20430" y="12168"/>
                </a:cubicBezTo>
                <a:cubicBezTo>
                  <a:pt x="20455" y="12096"/>
                  <a:pt x="20480" y="12024"/>
                  <a:pt x="20505" y="12024"/>
                </a:cubicBezTo>
                <a:cubicBezTo>
                  <a:pt x="20505" y="12024"/>
                  <a:pt x="20530" y="11952"/>
                  <a:pt x="20530" y="11952"/>
                </a:cubicBezTo>
                <a:cubicBezTo>
                  <a:pt x="20530" y="11952"/>
                  <a:pt x="20555" y="11952"/>
                  <a:pt x="20555" y="11880"/>
                </a:cubicBezTo>
                <a:cubicBezTo>
                  <a:pt x="20580" y="12096"/>
                  <a:pt x="20580" y="12240"/>
                  <a:pt x="20605" y="12456"/>
                </a:cubicBezTo>
                <a:cubicBezTo>
                  <a:pt x="20505" y="12744"/>
                  <a:pt x="20406" y="13032"/>
                  <a:pt x="20306" y="13320"/>
                </a:cubicBezTo>
                <a:cubicBezTo>
                  <a:pt x="20281" y="13392"/>
                  <a:pt x="20256" y="13464"/>
                  <a:pt x="20231" y="13536"/>
                </a:cubicBezTo>
                <a:cubicBezTo>
                  <a:pt x="20206" y="13608"/>
                  <a:pt x="20157" y="13680"/>
                  <a:pt x="20132" y="13824"/>
                </a:cubicBezTo>
                <a:cubicBezTo>
                  <a:pt x="20107" y="13896"/>
                  <a:pt x="20082" y="13968"/>
                  <a:pt x="20057" y="13968"/>
                </a:cubicBezTo>
                <a:cubicBezTo>
                  <a:pt x="20057" y="13968"/>
                  <a:pt x="20057" y="13968"/>
                  <a:pt x="20057" y="13968"/>
                </a:cubicBezTo>
                <a:cubicBezTo>
                  <a:pt x="20082" y="13896"/>
                  <a:pt x="20082" y="13752"/>
                  <a:pt x="20057" y="13680"/>
                </a:cubicBezTo>
                <a:close/>
                <a:moveTo>
                  <a:pt x="20082" y="11520"/>
                </a:moveTo>
                <a:cubicBezTo>
                  <a:pt x="20082" y="11520"/>
                  <a:pt x="20107" y="11448"/>
                  <a:pt x="20082" y="11520"/>
                </a:cubicBezTo>
                <a:cubicBezTo>
                  <a:pt x="20107" y="11448"/>
                  <a:pt x="20107" y="11448"/>
                  <a:pt x="20132" y="11376"/>
                </a:cubicBezTo>
                <a:cubicBezTo>
                  <a:pt x="20157" y="11304"/>
                  <a:pt x="20182" y="11232"/>
                  <a:pt x="20206" y="11160"/>
                </a:cubicBezTo>
                <a:cubicBezTo>
                  <a:pt x="20231" y="11088"/>
                  <a:pt x="20231" y="11088"/>
                  <a:pt x="20256" y="11016"/>
                </a:cubicBezTo>
                <a:cubicBezTo>
                  <a:pt x="20281" y="10944"/>
                  <a:pt x="20306" y="10872"/>
                  <a:pt x="20331" y="10800"/>
                </a:cubicBezTo>
                <a:cubicBezTo>
                  <a:pt x="20331" y="10800"/>
                  <a:pt x="20331" y="10800"/>
                  <a:pt x="20331" y="10800"/>
                </a:cubicBezTo>
                <a:cubicBezTo>
                  <a:pt x="20356" y="10728"/>
                  <a:pt x="20356" y="10656"/>
                  <a:pt x="20381" y="10656"/>
                </a:cubicBezTo>
                <a:cubicBezTo>
                  <a:pt x="20406" y="10584"/>
                  <a:pt x="20406" y="10584"/>
                  <a:pt x="20430" y="10512"/>
                </a:cubicBezTo>
                <a:cubicBezTo>
                  <a:pt x="20430" y="10656"/>
                  <a:pt x="20406" y="10728"/>
                  <a:pt x="20406" y="10872"/>
                </a:cubicBezTo>
                <a:cubicBezTo>
                  <a:pt x="20406" y="10944"/>
                  <a:pt x="20406" y="11088"/>
                  <a:pt x="20381" y="11160"/>
                </a:cubicBezTo>
                <a:cubicBezTo>
                  <a:pt x="20381" y="11160"/>
                  <a:pt x="20381" y="11160"/>
                  <a:pt x="20381" y="11160"/>
                </a:cubicBezTo>
                <a:cubicBezTo>
                  <a:pt x="20331" y="11232"/>
                  <a:pt x="20306" y="11304"/>
                  <a:pt x="20256" y="11376"/>
                </a:cubicBezTo>
                <a:cubicBezTo>
                  <a:pt x="20206" y="11448"/>
                  <a:pt x="20157" y="11592"/>
                  <a:pt x="20082" y="11664"/>
                </a:cubicBezTo>
                <a:cubicBezTo>
                  <a:pt x="20082" y="11664"/>
                  <a:pt x="20082" y="11592"/>
                  <a:pt x="20082" y="11520"/>
                </a:cubicBezTo>
                <a:cubicBezTo>
                  <a:pt x="20082" y="11520"/>
                  <a:pt x="20082" y="11520"/>
                  <a:pt x="20082" y="11520"/>
                </a:cubicBezTo>
                <a:close/>
                <a:moveTo>
                  <a:pt x="20082" y="11448"/>
                </a:moveTo>
                <a:cubicBezTo>
                  <a:pt x="20082" y="11376"/>
                  <a:pt x="20082" y="11304"/>
                  <a:pt x="20107" y="11232"/>
                </a:cubicBezTo>
                <a:cubicBezTo>
                  <a:pt x="20157" y="10656"/>
                  <a:pt x="20206" y="10008"/>
                  <a:pt x="20256" y="9432"/>
                </a:cubicBezTo>
                <a:cubicBezTo>
                  <a:pt x="20256" y="9360"/>
                  <a:pt x="20256" y="9288"/>
                  <a:pt x="20256" y="9216"/>
                </a:cubicBezTo>
                <a:cubicBezTo>
                  <a:pt x="20256" y="9216"/>
                  <a:pt x="20256" y="9216"/>
                  <a:pt x="20256" y="9216"/>
                </a:cubicBezTo>
                <a:cubicBezTo>
                  <a:pt x="20256" y="9216"/>
                  <a:pt x="20281" y="9144"/>
                  <a:pt x="20281" y="9144"/>
                </a:cubicBezTo>
                <a:cubicBezTo>
                  <a:pt x="20281" y="9072"/>
                  <a:pt x="20306" y="9072"/>
                  <a:pt x="20306" y="9000"/>
                </a:cubicBezTo>
                <a:cubicBezTo>
                  <a:pt x="20331" y="8928"/>
                  <a:pt x="20356" y="8856"/>
                  <a:pt x="20381" y="8784"/>
                </a:cubicBezTo>
                <a:cubicBezTo>
                  <a:pt x="20406" y="8712"/>
                  <a:pt x="20430" y="8568"/>
                  <a:pt x="20455" y="8496"/>
                </a:cubicBezTo>
                <a:cubicBezTo>
                  <a:pt x="20455" y="8424"/>
                  <a:pt x="20480" y="8424"/>
                  <a:pt x="20480" y="8352"/>
                </a:cubicBezTo>
                <a:cubicBezTo>
                  <a:pt x="20480" y="8352"/>
                  <a:pt x="20505" y="8280"/>
                  <a:pt x="20505" y="8280"/>
                </a:cubicBezTo>
                <a:cubicBezTo>
                  <a:pt x="20505" y="8280"/>
                  <a:pt x="20505" y="8352"/>
                  <a:pt x="20505" y="8352"/>
                </a:cubicBezTo>
                <a:cubicBezTo>
                  <a:pt x="20480" y="8856"/>
                  <a:pt x="20455" y="9360"/>
                  <a:pt x="20430" y="9936"/>
                </a:cubicBezTo>
                <a:cubicBezTo>
                  <a:pt x="20430" y="10008"/>
                  <a:pt x="20430" y="10080"/>
                  <a:pt x="20406" y="10152"/>
                </a:cubicBezTo>
                <a:cubicBezTo>
                  <a:pt x="20406" y="10152"/>
                  <a:pt x="20381" y="10224"/>
                  <a:pt x="20381" y="10224"/>
                </a:cubicBezTo>
                <a:cubicBezTo>
                  <a:pt x="20381" y="10296"/>
                  <a:pt x="20356" y="10296"/>
                  <a:pt x="20356" y="10368"/>
                </a:cubicBezTo>
                <a:cubicBezTo>
                  <a:pt x="20356" y="10368"/>
                  <a:pt x="20356" y="10440"/>
                  <a:pt x="20331" y="10440"/>
                </a:cubicBezTo>
                <a:cubicBezTo>
                  <a:pt x="20306" y="10584"/>
                  <a:pt x="20281" y="10656"/>
                  <a:pt x="20231" y="10800"/>
                </a:cubicBezTo>
                <a:cubicBezTo>
                  <a:pt x="20206" y="10944"/>
                  <a:pt x="20182" y="11016"/>
                  <a:pt x="20157" y="11160"/>
                </a:cubicBezTo>
                <a:cubicBezTo>
                  <a:pt x="20132" y="11232"/>
                  <a:pt x="20107" y="11304"/>
                  <a:pt x="20107" y="11376"/>
                </a:cubicBezTo>
                <a:cubicBezTo>
                  <a:pt x="20107" y="11376"/>
                  <a:pt x="20082" y="11448"/>
                  <a:pt x="20082" y="11448"/>
                </a:cubicBezTo>
                <a:close/>
                <a:moveTo>
                  <a:pt x="20406" y="5616"/>
                </a:moveTo>
                <a:cubicBezTo>
                  <a:pt x="20381" y="5688"/>
                  <a:pt x="20381" y="5760"/>
                  <a:pt x="20356" y="5832"/>
                </a:cubicBezTo>
                <a:cubicBezTo>
                  <a:pt x="20331" y="5976"/>
                  <a:pt x="20306" y="6048"/>
                  <a:pt x="20281" y="6192"/>
                </a:cubicBezTo>
                <a:cubicBezTo>
                  <a:pt x="20256" y="6336"/>
                  <a:pt x="20231" y="6480"/>
                  <a:pt x="20206" y="6552"/>
                </a:cubicBezTo>
                <a:cubicBezTo>
                  <a:pt x="20206" y="6624"/>
                  <a:pt x="20182" y="6696"/>
                  <a:pt x="20182" y="6696"/>
                </a:cubicBezTo>
                <a:cubicBezTo>
                  <a:pt x="20182" y="6696"/>
                  <a:pt x="20157" y="6696"/>
                  <a:pt x="20157" y="6696"/>
                </a:cubicBezTo>
                <a:cubicBezTo>
                  <a:pt x="20132" y="6696"/>
                  <a:pt x="20107" y="6696"/>
                  <a:pt x="20107" y="6696"/>
                </a:cubicBezTo>
                <a:cubicBezTo>
                  <a:pt x="20057" y="6696"/>
                  <a:pt x="20032" y="6696"/>
                  <a:pt x="19982" y="6696"/>
                </a:cubicBezTo>
                <a:cubicBezTo>
                  <a:pt x="19958" y="6696"/>
                  <a:pt x="19933" y="6696"/>
                  <a:pt x="19908" y="6696"/>
                </a:cubicBezTo>
                <a:cubicBezTo>
                  <a:pt x="19933" y="6624"/>
                  <a:pt x="19958" y="6480"/>
                  <a:pt x="19982" y="6408"/>
                </a:cubicBezTo>
                <a:cubicBezTo>
                  <a:pt x="19982" y="6336"/>
                  <a:pt x="20007" y="6336"/>
                  <a:pt x="20007" y="6264"/>
                </a:cubicBezTo>
                <a:cubicBezTo>
                  <a:pt x="20032" y="6192"/>
                  <a:pt x="20032" y="6120"/>
                  <a:pt x="20057" y="6120"/>
                </a:cubicBezTo>
                <a:cubicBezTo>
                  <a:pt x="20057" y="6048"/>
                  <a:pt x="20082" y="6048"/>
                  <a:pt x="20082" y="5976"/>
                </a:cubicBezTo>
                <a:cubicBezTo>
                  <a:pt x="20082" y="5904"/>
                  <a:pt x="20107" y="5904"/>
                  <a:pt x="20107" y="5832"/>
                </a:cubicBezTo>
                <a:cubicBezTo>
                  <a:pt x="20107" y="5832"/>
                  <a:pt x="20107" y="5832"/>
                  <a:pt x="20132" y="5760"/>
                </a:cubicBezTo>
                <a:cubicBezTo>
                  <a:pt x="20157" y="5688"/>
                  <a:pt x="20157" y="5688"/>
                  <a:pt x="20182" y="5616"/>
                </a:cubicBezTo>
                <a:cubicBezTo>
                  <a:pt x="20231" y="5616"/>
                  <a:pt x="20331" y="5616"/>
                  <a:pt x="20406" y="5616"/>
                </a:cubicBezTo>
                <a:close/>
                <a:moveTo>
                  <a:pt x="19609" y="5688"/>
                </a:moveTo>
                <a:cubicBezTo>
                  <a:pt x="19783" y="5688"/>
                  <a:pt x="19933" y="5688"/>
                  <a:pt x="20107" y="5616"/>
                </a:cubicBezTo>
                <a:cubicBezTo>
                  <a:pt x="20082" y="5688"/>
                  <a:pt x="20057" y="5760"/>
                  <a:pt x="20032" y="5760"/>
                </a:cubicBezTo>
                <a:cubicBezTo>
                  <a:pt x="20007" y="5832"/>
                  <a:pt x="19982" y="5904"/>
                  <a:pt x="19958" y="5976"/>
                </a:cubicBezTo>
                <a:cubicBezTo>
                  <a:pt x="19933" y="6048"/>
                  <a:pt x="19908" y="6120"/>
                  <a:pt x="19858" y="6264"/>
                </a:cubicBezTo>
                <a:cubicBezTo>
                  <a:pt x="19833" y="6336"/>
                  <a:pt x="19808" y="6408"/>
                  <a:pt x="19783" y="6480"/>
                </a:cubicBezTo>
                <a:cubicBezTo>
                  <a:pt x="19758" y="6552"/>
                  <a:pt x="19758" y="6624"/>
                  <a:pt x="19734" y="6624"/>
                </a:cubicBezTo>
                <a:cubicBezTo>
                  <a:pt x="19659" y="6624"/>
                  <a:pt x="19559" y="6624"/>
                  <a:pt x="19485" y="6624"/>
                </a:cubicBezTo>
                <a:cubicBezTo>
                  <a:pt x="19360" y="6624"/>
                  <a:pt x="19261" y="6624"/>
                  <a:pt x="19136" y="6624"/>
                </a:cubicBezTo>
                <a:cubicBezTo>
                  <a:pt x="19136" y="6624"/>
                  <a:pt x="19136" y="6624"/>
                  <a:pt x="19136" y="6624"/>
                </a:cubicBezTo>
                <a:cubicBezTo>
                  <a:pt x="19136" y="6624"/>
                  <a:pt x="19161" y="6552"/>
                  <a:pt x="19161" y="6552"/>
                </a:cubicBezTo>
                <a:cubicBezTo>
                  <a:pt x="19186" y="6480"/>
                  <a:pt x="19211" y="6408"/>
                  <a:pt x="19236" y="6336"/>
                </a:cubicBezTo>
                <a:cubicBezTo>
                  <a:pt x="19261" y="6264"/>
                  <a:pt x="19311" y="6120"/>
                  <a:pt x="19335" y="6048"/>
                </a:cubicBezTo>
                <a:cubicBezTo>
                  <a:pt x="19360" y="5976"/>
                  <a:pt x="19385" y="5904"/>
                  <a:pt x="19385" y="5904"/>
                </a:cubicBezTo>
                <a:cubicBezTo>
                  <a:pt x="19385" y="5904"/>
                  <a:pt x="19410" y="5832"/>
                  <a:pt x="19410" y="5832"/>
                </a:cubicBezTo>
                <a:cubicBezTo>
                  <a:pt x="19435" y="5760"/>
                  <a:pt x="19460" y="5760"/>
                  <a:pt x="19485" y="5688"/>
                </a:cubicBezTo>
                <a:cubicBezTo>
                  <a:pt x="19535" y="5688"/>
                  <a:pt x="19559" y="5688"/>
                  <a:pt x="19609" y="5688"/>
                </a:cubicBezTo>
                <a:close/>
                <a:moveTo>
                  <a:pt x="18813" y="6120"/>
                </a:moveTo>
                <a:cubicBezTo>
                  <a:pt x="18838" y="6048"/>
                  <a:pt x="18863" y="5976"/>
                  <a:pt x="18888" y="5832"/>
                </a:cubicBezTo>
                <a:cubicBezTo>
                  <a:pt x="18888" y="5832"/>
                  <a:pt x="18888" y="5832"/>
                  <a:pt x="18888" y="5832"/>
                </a:cubicBezTo>
                <a:cubicBezTo>
                  <a:pt x="19037" y="5832"/>
                  <a:pt x="19186" y="5760"/>
                  <a:pt x="19336" y="5760"/>
                </a:cubicBezTo>
                <a:cubicBezTo>
                  <a:pt x="19385" y="5760"/>
                  <a:pt x="19435" y="5760"/>
                  <a:pt x="19485" y="5760"/>
                </a:cubicBezTo>
                <a:cubicBezTo>
                  <a:pt x="19460" y="5832"/>
                  <a:pt x="19435" y="5904"/>
                  <a:pt x="19385" y="5976"/>
                </a:cubicBezTo>
                <a:cubicBezTo>
                  <a:pt x="19360" y="6048"/>
                  <a:pt x="19311" y="6120"/>
                  <a:pt x="19286" y="6192"/>
                </a:cubicBezTo>
                <a:cubicBezTo>
                  <a:pt x="19261" y="6264"/>
                  <a:pt x="19236" y="6336"/>
                  <a:pt x="19211" y="6408"/>
                </a:cubicBezTo>
                <a:cubicBezTo>
                  <a:pt x="19186" y="6480"/>
                  <a:pt x="19161" y="6552"/>
                  <a:pt x="19136" y="6552"/>
                </a:cubicBezTo>
                <a:cubicBezTo>
                  <a:pt x="19112" y="6624"/>
                  <a:pt x="19087" y="6696"/>
                  <a:pt x="19062" y="6768"/>
                </a:cubicBezTo>
                <a:cubicBezTo>
                  <a:pt x="18987" y="6768"/>
                  <a:pt x="18937" y="6768"/>
                  <a:pt x="18863" y="6768"/>
                </a:cubicBezTo>
                <a:cubicBezTo>
                  <a:pt x="18788" y="6768"/>
                  <a:pt x="18688" y="6768"/>
                  <a:pt x="18614" y="6768"/>
                </a:cubicBezTo>
                <a:cubicBezTo>
                  <a:pt x="18614" y="6768"/>
                  <a:pt x="18589" y="6768"/>
                  <a:pt x="18589" y="6768"/>
                </a:cubicBezTo>
                <a:cubicBezTo>
                  <a:pt x="18614" y="6696"/>
                  <a:pt x="18639" y="6624"/>
                  <a:pt x="18664" y="6552"/>
                </a:cubicBezTo>
                <a:cubicBezTo>
                  <a:pt x="18713" y="6408"/>
                  <a:pt x="18763" y="6264"/>
                  <a:pt x="18813" y="6120"/>
                </a:cubicBezTo>
                <a:close/>
                <a:moveTo>
                  <a:pt x="18713" y="4824"/>
                </a:moveTo>
                <a:cubicBezTo>
                  <a:pt x="18713" y="4824"/>
                  <a:pt x="18713" y="4824"/>
                  <a:pt x="18713" y="4824"/>
                </a:cubicBezTo>
                <a:cubicBezTo>
                  <a:pt x="18713" y="4896"/>
                  <a:pt x="18713" y="4896"/>
                  <a:pt x="18713" y="4968"/>
                </a:cubicBezTo>
                <a:cubicBezTo>
                  <a:pt x="18689" y="4968"/>
                  <a:pt x="18689" y="4968"/>
                  <a:pt x="18664" y="4968"/>
                </a:cubicBezTo>
                <a:cubicBezTo>
                  <a:pt x="18664" y="4968"/>
                  <a:pt x="18664" y="5040"/>
                  <a:pt x="18664" y="5040"/>
                </a:cubicBezTo>
                <a:cubicBezTo>
                  <a:pt x="18664" y="5112"/>
                  <a:pt x="18664" y="5256"/>
                  <a:pt x="18664" y="5328"/>
                </a:cubicBezTo>
                <a:cubicBezTo>
                  <a:pt x="18664" y="5328"/>
                  <a:pt x="18664" y="5328"/>
                  <a:pt x="18664" y="5328"/>
                </a:cubicBezTo>
                <a:cubicBezTo>
                  <a:pt x="18664" y="5400"/>
                  <a:pt x="18664" y="5472"/>
                  <a:pt x="18639" y="5544"/>
                </a:cubicBezTo>
                <a:cubicBezTo>
                  <a:pt x="18639" y="5544"/>
                  <a:pt x="18614" y="5616"/>
                  <a:pt x="18614" y="5616"/>
                </a:cubicBezTo>
                <a:cubicBezTo>
                  <a:pt x="18564" y="5760"/>
                  <a:pt x="18489" y="5832"/>
                  <a:pt x="18440" y="5976"/>
                </a:cubicBezTo>
                <a:cubicBezTo>
                  <a:pt x="18415" y="6048"/>
                  <a:pt x="18365" y="6120"/>
                  <a:pt x="18340" y="6192"/>
                </a:cubicBezTo>
                <a:cubicBezTo>
                  <a:pt x="18340" y="6192"/>
                  <a:pt x="18315" y="6192"/>
                  <a:pt x="18315" y="6264"/>
                </a:cubicBezTo>
                <a:cubicBezTo>
                  <a:pt x="18315" y="6264"/>
                  <a:pt x="18315" y="6264"/>
                  <a:pt x="18315" y="6192"/>
                </a:cubicBezTo>
                <a:cubicBezTo>
                  <a:pt x="18315" y="6192"/>
                  <a:pt x="18315" y="6120"/>
                  <a:pt x="18315" y="6120"/>
                </a:cubicBezTo>
                <a:cubicBezTo>
                  <a:pt x="18340" y="6048"/>
                  <a:pt x="18340" y="6048"/>
                  <a:pt x="18365" y="5976"/>
                </a:cubicBezTo>
                <a:cubicBezTo>
                  <a:pt x="18390" y="5904"/>
                  <a:pt x="18415" y="5832"/>
                  <a:pt x="18440" y="5760"/>
                </a:cubicBezTo>
                <a:cubicBezTo>
                  <a:pt x="18465" y="5688"/>
                  <a:pt x="18465" y="5688"/>
                  <a:pt x="18489" y="5616"/>
                </a:cubicBezTo>
                <a:cubicBezTo>
                  <a:pt x="18489" y="5616"/>
                  <a:pt x="18514" y="5544"/>
                  <a:pt x="18514" y="5544"/>
                </a:cubicBezTo>
                <a:cubicBezTo>
                  <a:pt x="18539" y="5472"/>
                  <a:pt x="18539" y="5472"/>
                  <a:pt x="18564" y="5400"/>
                </a:cubicBezTo>
                <a:cubicBezTo>
                  <a:pt x="18589" y="5328"/>
                  <a:pt x="18614" y="5256"/>
                  <a:pt x="18639" y="5184"/>
                </a:cubicBezTo>
                <a:cubicBezTo>
                  <a:pt x="18664" y="5184"/>
                  <a:pt x="18664" y="5112"/>
                  <a:pt x="18689" y="5112"/>
                </a:cubicBezTo>
                <a:cubicBezTo>
                  <a:pt x="18689" y="4896"/>
                  <a:pt x="18689" y="4896"/>
                  <a:pt x="18713" y="4824"/>
                </a:cubicBezTo>
                <a:close/>
                <a:moveTo>
                  <a:pt x="18689" y="3528"/>
                </a:moveTo>
                <a:cubicBezTo>
                  <a:pt x="18689" y="3888"/>
                  <a:pt x="18689" y="4248"/>
                  <a:pt x="18713" y="4536"/>
                </a:cubicBezTo>
                <a:cubicBezTo>
                  <a:pt x="18713" y="4536"/>
                  <a:pt x="18713" y="4536"/>
                  <a:pt x="18713" y="4536"/>
                </a:cubicBezTo>
                <a:cubicBezTo>
                  <a:pt x="18713" y="4536"/>
                  <a:pt x="18713" y="4464"/>
                  <a:pt x="18713" y="4464"/>
                </a:cubicBezTo>
                <a:cubicBezTo>
                  <a:pt x="18713" y="4464"/>
                  <a:pt x="18713" y="4536"/>
                  <a:pt x="18713" y="4536"/>
                </a:cubicBezTo>
                <a:cubicBezTo>
                  <a:pt x="18713" y="4536"/>
                  <a:pt x="18713" y="4536"/>
                  <a:pt x="18713" y="4536"/>
                </a:cubicBezTo>
                <a:cubicBezTo>
                  <a:pt x="18713" y="4536"/>
                  <a:pt x="18689" y="4536"/>
                  <a:pt x="18689" y="4536"/>
                </a:cubicBezTo>
                <a:cubicBezTo>
                  <a:pt x="18689" y="4536"/>
                  <a:pt x="18664" y="4608"/>
                  <a:pt x="18664" y="4608"/>
                </a:cubicBezTo>
                <a:cubicBezTo>
                  <a:pt x="18664" y="4608"/>
                  <a:pt x="18664" y="4680"/>
                  <a:pt x="18639" y="4680"/>
                </a:cubicBezTo>
                <a:cubicBezTo>
                  <a:pt x="18639" y="4680"/>
                  <a:pt x="18614" y="4752"/>
                  <a:pt x="18614" y="4752"/>
                </a:cubicBezTo>
                <a:cubicBezTo>
                  <a:pt x="18589" y="4824"/>
                  <a:pt x="18589" y="4896"/>
                  <a:pt x="18564" y="4968"/>
                </a:cubicBezTo>
                <a:cubicBezTo>
                  <a:pt x="18539" y="5040"/>
                  <a:pt x="18539" y="5112"/>
                  <a:pt x="18514" y="5184"/>
                </a:cubicBezTo>
                <a:cubicBezTo>
                  <a:pt x="18489" y="5256"/>
                  <a:pt x="18489" y="5256"/>
                  <a:pt x="18465" y="5328"/>
                </a:cubicBezTo>
                <a:cubicBezTo>
                  <a:pt x="18415" y="5472"/>
                  <a:pt x="18365" y="5616"/>
                  <a:pt x="18340" y="5760"/>
                </a:cubicBezTo>
                <a:cubicBezTo>
                  <a:pt x="18340" y="5760"/>
                  <a:pt x="18340" y="5760"/>
                  <a:pt x="18340" y="5760"/>
                </a:cubicBezTo>
                <a:cubicBezTo>
                  <a:pt x="18340" y="5760"/>
                  <a:pt x="18340" y="5760"/>
                  <a:pt x="18340" y="5760"/>
                </a:cubicBezTo>
                <a:cubicBezTo>
                  <a:pt x="18340" y="5760"/>
                  <a:pt x="18340" y="5760"/>
                  <a:pt x="18340" y="5760"/>
                </a:cubicBezTo>
                <a:cubicBezTo>
                  <a:pt x="18340" y="5760"/>
                  <a:pt x="18340" y="5760"/>
                  <a:pt x="18340" y="5760"/>
                </a:cubicBezTo>
                <a:cubicBezTo>
                  <a:pt x="18340" y="5760"/>
                  <a:pt x="18340" y="5760"/>
                  <a:pt x="18340" y="5760"/>
                </a:cubicBezTo>
                <a:cubicBezTo>
                  <a:pt x="18340" y="5760"/>
                  <a:pt x="18340" y="5760"/>
                  <a:pt x="18340" y="5760"/>
                </a:cubicBezTo>
                <a:cubicBezTo>
                  <a:pt x="18340" y="5760"/>
                  <a:pt x="18315" y="5832"/>
                  <a:pt x="18315" y="5832"/>
                </a:cubicBezTo>
                <a:cubicBezTo>
                  <a:pt x="18315" y="5832"/>
                  <a:pt x="18315" y="5832"/>
                  <a:pt x="18315" y="5760"/>
                </a:cubicBezTo>
                <a:cubicBezTo>
                  <a:pt x="18315" y="5616"/>
                  <a:pt x="18315" y="5472"/>
                  <a:pt x="18315" y="5328"/>
                </a:cubicBezTo>
                <a:cubicBezTo>
                  <a:pt x="18315" y="5328"/>
                  <a:pt x="18315" y="5328"/>
                  <a:pt x="18315" y="5256"/>
                </a:cubicBezTo>
                <a:cubicBezTo>
                  <a:pt x="18315" y="5184"/>
                  <a:pt x="18315" y="5112"/>
                  <a:pt x="18315" y="5040"/>
                </a:cubicBezTo>
                <a:cubicBezTo>
                  <a:pt x="18315" y="4968"/>
                  <a:pt x="18315" y="4968"/>
                  <a:pt x="18315" y="4896"/>
                </a:cubicBezTo>
                <a:cubicBezTo>
                  <a:pt x="18315" y="4824"/>
                  <a:pt x="18315" y="4752"/>
                  <a:pt x="18340" y="4752"/>
                </a:cubicBezTo>
                <a:cubicBezTo>
                  <a:pt x="18340" y="4752"/>
                  <a:pt x="18340" y="4680"/>
                  <a:pt x="18340" y="4680"/>
                </a:cubicBezTo>
                <a:cubicBezTo>
                  <a:pt x="18340" y="4608"/>
                  <a:pt x="18340" y="4464"/>
                  <a:pt x="18340" y="4392"/>
                </a:cubicBezTo>
                <a:cubicBezTo>
                  <a:pt x="18340" y="4392"/>
                  <a:pt x="18340" y="4320"/>
                  <a:pt x="18340" y="4320"/>
                </a:cubicBezTo>
                <a:cubicBezTo>
                  <a:pt x="18365" y="4248"/>
                  <a:pt x="18390" y="4104"/>
                  <a:pt x="18415" y="4032"/>
                </a:cubicBezTo>
                <a:cubicBezTo>
                  <a:pt x="18440" y="3960"/>
                  <a:pt x="18465" y="3888"/>
                  <a:pt x="18490" y="3744"/>
                </a:cubicBezTo>
                <a:cubicBezTo>
                  <a:pt x="18514" y="3672"/>
                  <a:pt x="18539" y="3600"/>
                  <a:pt x="18564" y="3528"/>
                </a:cubicBezTo>
                <a:cubicBezTo>
                  <a:pt x="18589" y="3384"/>
                  <a:pt x="18639" y="3312"/>
                  <a:pt x="18689" y="3240"/>
                </a:cubicBezTo>
                <a:cubicBezTo>
                  <a:pt x="18689" y="3240"/>
                  <a:pt x="18713" y="3168"/>
                  <a:pt x="18713" y="3168"/>
                </a:cubicBezTo>
                <a:cubicBezTo>
                  <a:pt x="18689" y="3384"/>
                  <a:pt x="18689" y="3456"/>
                  <a:pt x="18689" y="3528"/>
                </a:cubicBezTo>
                <a:close/>
                <a:moveTo>
                  <a:pt x="18639" y="2016"/>
                </a:moveTo>
                <a:cubicBezTo>
                  <a:pt x="18639" y="2016"/>
                  <a:pt x="18639" y="1944"/>
                  <a:pt x="18639" y="2016"/>
                </a:cubicBezTo>
                <a:cubicBezTo>
                  <a:pt x="18664" y="2088"/>
                  <a:pt x="18664" y="2232"/>
                  <a:pt x="18688" y="2448"/>
                </a:cubicBezTo>
                <a:cubicBezTo>
                  <a:pt x="18688" y="2592"/>
                  <a:pt x="18688" y="2736"/>
                  <a:pt x="18688" y="2880"/>
                </a:cubicBezTo>
                <a:cubicBezTo>
                  <a:pt x="18688" y="2880"/>
                  <a:pt x="18664" y="2952"/>
                  <a:pt x="18664" y="2952"/>
                </a:cubicBezTo>
                <a:cubicBezTo>
                  <a:pt x="18664" y="3024"/>
                  <a:pt x="18639" y="3024"/>
                  <a:pt x="18639" y="3096"/>
                </a:cubicBezTo>
                <a:cubicBezTo>
                  <a:pt x="18614" y="3168"/>
                  <a:pt x="18589" y="3312"/>
                  <a:pt x="18564" y="3384"/>
                </a:cubicBezTo>
                <a:cubicBezTo>
                  <a:pt x="18539" y="3456"/>
                  <a:pt x="18514" y="3528"/>
                  <a:pt x="18514" y="3672"/>
                </a:cubicBezTo>
                <a:cubicBezTo>
                  <a:pt x="18489" y="3744"/>
                  <a:pt x="18489" y="3816"/>
                  <a:pt x="18465" y="3888"/>
                </a:cubicBezTo>
                <a:cubicBezTo>
                  <a:pt x="18440" y="3960"/>
                  <a:pt x="18440" y="4032"/>
                  <a:pt x="18415" y="4104"/>
                </a:cubicBezTo>
                <a:cubicBezTo>
                  <a:pt x="18390" y="4248"/>
                  <a:pt x="18365" y="4392"/>
                  <a:pt x="18340" y="4536"/>
                </a:cubicBezTo>
                <a:cubicBezTo>
                  <a:pt x="18340" y="4536"/>
                  <a:pt x="18340" y="4536"/>
                  <a:pt x="18340" y="4536"/>
                </a:cubicBezTo>
                <a:cubicBezTo>
                  <a:pt x="18340" y="4464"/>
                  <a:pt x="18340" y="4320"/>
                  <a:pt x="18315" y="4248"/>
                </a:cubicBezTo>
                <a:cubicBezTo>
                  <a:pt x="18315" y="4176"/>
                  <a:pt x="18315" y="4032"/>
                  <a:pt x="18315" y="3960"/>
                </a:cubicBezTo>
                <a:cubicBezTo>
                  <a:pt x="18315" y="3888"/>
                  <a:pt x="18315" y="3888"/>
                  <a:pt x="18340" y="3816"/>
                </a:cubicBezTo>
                <a:cubicBezTo>
                  <a:pt x="18340" y="3816"/>
                  <a:pt x="18340" y="3816"/>
                  <a:pt x="18340" y="3816"/>
                </a:cubicBezTo>
                <a:cubicBezTo>
                  <a:pt x="18340" y="3744"/>
                  <a:pt x="18340" y="3744"/>
                  <a:pt x="18315" y="3744"/>
                </a:cubicBezTo>
                <a:cubicBezTo>
                  <a:pt x="18315" y="3744"/>
                  <a:pt x="18315" y="3744"/>
                  <a:pt x="18315" y="3744"/>
                </a:cubicBezTo>
                <a:cubicBezTo>
                  <a:pt x="18315" y="3744"/>
                  <a:pt x="18315" y="3744"/>
                  <a:pt x="18315" y="3744"/>
                </a:cubicBezTo>
                <a:cubicBezTo>
                  <a:pt x="18315" y="3744"/>
                  <a:pt x="18290" y="3744"/>
                  <a:pt x="18290" y="3816"/>
                </a:cubicBezTo>
                <a:cubicBezTo>
                  <a:pt x="18290" y="3888"/>
                  <a:pt x="18265" y="3888"/>
                  <a:pt x="18265" y="3960"/>
                </a:cubicBezTo>
                <a:cubicBezTo>
                  <a:pt x="18265" y="3960"/>
                  <a:pt x="18265" y="4032"/>
                  <a:pt x="18241" y="4032"/>
                </a:cubicBezTo>
                <a:cubicBezTo>
                  <a:pt x="18241" y="4032"/>
                  <a:pt x="18241" y="4032"/>
                  <a:pt x="18241" y="3960"/>
                </a:cubicBezTo>
                <a:cubicBezTo>
                  <a:pt x="18241" y="3960"/>
                  <a:pt x="18241" y="3888"/>
                  <a:pt x="18241" y="3888"/>
                </a:cubicBezTo>
                <a:cubicBezTo>
                  <a:pt x="18241" y="3816"/>
                  <a:pt x="18241" y="3816"/>
                  <a:pt x="18241" y="3744"/>
                </a:cubicBezTo>
                <a:cubicBezTo>
                  <a:pt x="18241" y="3744"/>
                  <a:pt x="18241" y="3744"/>
                  <a:pt x="18241" y="3744"/>
                </a:cubicBezTo>
                <a:cubicBezTo>
                  <a:pt x="18241" y="3744"/>
                  <a:pt x="18241" y="3672"/>
                  <a:pt x="18265" y="3672"/>
                </a:cubicBezTo>
                <a:cubicBezTo>
                  <a:pt x="18265" y="3672"/>
                  <a:pt x="18290" y="3600"/>
                  <a:pt x="18290" y="3600"/>
                </a:cubicBezTo>
                <a:cubicBezTo>
                  <a:pt x="18290" y="3528"/>
                  <a:pt x="18290" y="3528"/>
                  <a:pt x="18290" y="3456"/>
                </a:cubicBezTo>
                <a:cubicBezTo>
                  <a:pt x="18290" y="3456"/>
                  <a:pt x="18290" y="3384"/>
                  <a:pt x="18290" y="3384"/>
                </a:cubicBezTo>
                <a:cubicBezTo>
                  <a:pt x="18290" y="3384"/>
                  <a:pt x="18290" y="3312"/>
                  <a:pt x="18290" y="3312"/>
                </a:cubicBezTo>
                <a:cubicBezTo>
                  <a:pt x="18290" y="3312"/>
                  <a:pt x="18290" y="3240"/>
                  <a:pt x="18265" y="3240"/>
                </a:cubicBezTo>
                <a:cubicBezTo>
                  <a:pt x="18290" y="3168"/>
                  <a:pt x="18290" y="3168"/>
                  <a:pt x="18315" y="3096"/>
                </a:cubicBezTo>
                <a:cubicBezTo>
                  <a:pt x="18315" y="3096"/>
                  <a:pt x="18315" y="3096"/>
                  <a:pt x="18315" y="3096"/>
                </a:cubicBezTo>
                <a:cubicBezTo>
                  <a:pt x="18315" y="3096"/>
                  <a:pt x="18340" y="3024"/>
                  <a:pt x="18340" y="3024"/>
                </a:cubicBezTo>
                <a:cubicBezTo>
                  <a:pt x="18365" y="2952"/>
                  <a:pt x="18390" y="2880"/>
                  <a:pt x="18415" y="2808"/>
                </a:cubicBezTo>
                <a:cubicBezTo>
                  <a:pt x="18465" y="2664"/>
                  <a:pt x="18514" y="2520"/>
                  <a:pt x="18564" y="2376"/>
                </a:cubicBezTo>
                <a:cubicBezTo>
                  <a:pt x="18589" y="2160"/>
                  <a:pt x="18614" y="2088"/>
                  <a:pt x="18639" y="2016"/>
                </a:cubicBezTo>
                <a:close/>
                <a:moveTo>
                  <a:pt x="18041" y="1080"/>
                </a:moveTo>
                <a:cubicBezTo>
                  <a:pt x="18116" y="1080"/>
                  <a:pt x="18191" y="1080"/>
                  <a:pt x="18265" y="1080"/>
                </a:cubicBezTo>
                <a:cubicBezTo>
                  <a:pt x="18340" y="1080"/>
                  <a:pt x="18415" y="1080"/>
                  <a:pt x="18489" y="1080"/>
                </a:cubicBezTo>
                <a:cubicBezTo>
                  <a:pt x="18489" y="1080"/>
                  <a:pt x="18489" y="1080"/>
                  <a:pt x="18465" y="1152"/>
                </a:cubicBezTo>
                <a:cubicBezTo>
                  <a:pt x="18440" y="1152"/>
                  <a:pt x="18440" y="1224"/>
                  <a:pt x="18415" y="1224"/>
                </a:cubicBezTo>
                <a:cubicBezTo>
                  <a:pt x="18390" y="1296"/>
                  <a:pt x="18365" y="1368"/>
                  <a:pt x="18340" y="1440"/>
                </a:cubicBezTo>
                <a:cubicBezTo>
                  <a:pt x="18290" y="1584"/>
                  <a:pt x="18241" y="1728"/>
                  <a:pt x="18191" y="1872"/>
                </a:cubicBezTo>
                <a:cubicBezTo>
                  <a:pt x="18166" y="1944"/>
                  <a:pt x="18141" y="2016"/>
                  <a:pt x="18141" y="2088"/>
                </a:cubicBezTo>
                <a:cubicBezTo>
                  <a:pt x="18116" y="2160"/>
                  <a:pt x="18091" y="2232"/>
                  <a:pt x="18066" y="2376"/>
                </a:cubicBezTo>
                <a:cubicBezTo>
                  <a:pt x="18042" y="2448"/>
                  <a:pt x="18017" y="2520"/>
                  <a:pt x="17992" y="2664"/>
                </a:cubicBezTo>
                <a:cubicBezTo>
                  <a:pt x="17967" y="2736"/>
                  <a:pt x="17942" y="2808"/>
                  <a:pt x="17942" y="2880"/>
                </a:cubicBezTo>
                <a:cubicBezTo>
                  <a:pt x="17942" y="2880"/>
                  <a:pt x="17917" y="2952"/>
                  <a:pt x="17917" y="2952"/>
                </a:cubicBezTo>
                <a:cubicBezTo>
                  <a:pt x="17917" y="2952"/>
                  <a:pt x="17917" y="2952"/>
                  <a:pt x="17917" y="2952"/>
                </a:cubicBezTo>
                <a:cubicBezTo>
                  <a:pt x="17892" y="2952"/>
                  <a:pt x="17892" y="2952"/>
                  <a:pt x="17867" y="2952"/>
                </a:cubicBezTo>
                <a:cubicBezTo>
                  <a:pt x="17842" y="2952"/>
                  <a:pt x="17793" y="2952"/>
                  <a:pt x="17768" y="2952"/>
                </a:cubicBezTo>
                <a:cubicBezTo>
                  <a:pt x="17643" y="2952"/>
                  <a:pt x="17519" y="2952"/>
                  <a:pt x="17419" y="2952"/>
                </a:cubicBezTo>
                <a:cubicBezTo>
                  <a:pt x="17419" y="2952"/>
                  <a:pt x="17419" y="2952"/>
                  <a:pt x="17419" y="2880"/>
                </a:cubicBezTo>
                <a:cubicBezTo>
                  <a:pt x="17444" y="2808"/>
                  <a:pt x="17469" y="2664"/>
                  <a:pt x="17494" y="2592"/>
                </a:cubicBezTo>
                <a:cubicBezTo>
                  <a:pt x="17594" y="2160"/>
                  <a:pt x="17693" y="1800"/>
                  <a:pt x="17793" y="1368"/>
                </a:cubicBezTo>
                <a:cubicBezTo>
                  <a:pt x="17818" y="1296"/>
                  <a:pt x="17842" y="1152"/>
                  <a:pt x="17867" y="1080"/>
                </a:cubicBezTo>
                <a:cubicBezTo>
                  <a:pt x="17892" y="1008"/>
                  <a:pt x="17967" y="1080"/>
                  <a:pt x="18041" y="1080"/>
                </a:cubicBezTo>
                <a:close/>
                <a:moveTo>
                  <a:pt x="18141" y="2160"/>
                </a:moveTo>
                <a:cubicBezTo>
                  <a:pt x="18141" y="2160"/>
                  <a:pt x="18116" y="2160"/>
                  <a:pt x="18141" y="2160"/>
                </a:cubicBezTo>
                <a:cubicBezTo>
                  <a:pt x="18116" y="2160"/>
                  <a:pt x="18116" y="2160"/>
                  <a:pt x="18141" y="2160"/>
                </a:cubicBezTo>
                <a:cubicBezTo>
                  <a:pt x="18116" y="2160"/>
                  <a:pt x="18116" y="2160"/>
                  <a:pt x="18141" y="2160"/>
                </a:cubicBezTo>
                <a:close/>
                <a:moveTo>
                  <a:pt x="17370" y="2376"/>
                </a:moveTo>
                <a:cubicBezTo>
                  <a:pt x="17370" y="2376"/>
                  <a:pt x="17370" y="2376"/>
                  <a:pt x="17370" y="2376"/>
                </a:cubicBezTo>
                <a:cubicBezTo>
                  <a:pt x="17370" y="2376"/>
                  <a:pt x="17370" y="2376"/>
                  <a:pt x="17370" y="2376"/>
                </a:cubicBezTo>
                <a:cubicBezTo>
                  <a:pt x="17370" y="2376"/>
                  <a:pt x="17370" y="2376"/>
                  <a:pt x="17370" y="2376"/>
                </a:cubicBezTo>
                <a:close/>
                <a:moveTo>
                  <a:pt x="17444" y="2160"/>
                </a:moveTo>
                <a:cubicBezTo>
                  <a:pt x="17444" y="2160"/>
                  <a:pt x="17444" y="2160"/>
                  <a:pt x="17444" y="2160"/>
                </a:cubicBezTo>
                <a:cubicBezTo>
                  <a:pt x="17444" y="2160"/>
                  <a:pt x="17444" y="2160"/>
                  <a:pt x="17444" y="2160"/>
                </a:cubicBezTo>
                <a:cubicBezTo>
                  <a:pt x="17444" y="2160"/>
                  <a:pt x="17444" y="2160"/>
                  <a:pt x="17444" y="2160"/>
                </a:cubicBezTo>
                <a:close/>
                <a:moveTo>
                  <a:pt x="17469" y="2016"/>
                </a:moveTo>
                <a:cubicBezTo>
                  <a:pt x="17469" y="2016"/>
                  <a:pt x="17469" y="2016"/>
                  <a:pt x="17469" y="2016"/>
                </a:cubicBezTo>
                <a:cubicBezTo>
                  <a:pt x="17469" y="2016"/>
                  <a:pt x="17469" y="2016"/>
                  <a:pt x="17469" y="2016"/>
                </a:cubicBezTo>
                <a:cubicBezTo>
                  <a:pt x="17469" y="2016"/>
                  <a:pt x="17469" y="2016"/>
                  <a:pt x="17469" y="2016"/>
                </a:cubicBezTo>
                <a:close/>
                <a:moveTo>
                  <a:pt x="17146" y="1008"/>
                </a:moveTo>
                <a:cubicBezTo>
                  <a:pt x="17146" y="1008"/>
                  <a:pt x="17146" y="1008"/>
                  <a:pt x="17146" y="1008"/>
                </a:cubicBezTo>
                <a:cubicBezTo>
                  <a:pt x="17195" y="1008"/>
                  <a:pt x="17245" y="1008"/>
                  <a:pt x="17320" y="1008"/>
                </a:cubicBezTo>
                <a:cubicBezTo>
                  <a:pt x="17394" y="1008"/>
                  <a:pt x="17494" y="1008"/>
                  <a:pt x="17569" y="1008"/>
                </a:cubicBezTo>
                <a:cubicBezTo>
                  <a:pt x="17643" y="1008"/>
                  <a:pt x="17718" y="1008"/>
                  <a:pt x="17793" y="1008"/>
                </a:cubicBezTo>
                <a:cubicBezTo>
                  <a:pt x="17793" y="1008"/>
                  <a:pt x="17793" y="1008"/>
                  <a:pt x="17793" y="1008"/>
                </a:cubicBezTo>
                <a:cubicBezTo>
                  <a:pt x="17768" y="1080"/>
                  <a:pt x="17743" y="1152"/>
                  <a:pt x="17718" y="1224"/>
                </a:cubicBezTo>
                <a:cubicBezTo>
                  <a:pt x="17668" y="1368"/>
                  <a:pt x="17643" y="1512"/>
                  <a:pt x="17594" y="1656"/>
                </a:cubicBezTo>
                <a:cubicBezTo>
                  <a:pt x="17544" y="1800"/>
                  <a:pt x="17519" y="1872"/>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69" y="2016"/>
                  <a:pt x="17469" y="2016"/>
                </a:cubicBezTo>
                <a:cubicBezTo>
                  <a:pt x="17469" y="2016"/>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088"/>
                  <a:pt x="17444" y="2088"/>
                </a:cubicBezTo>
                <a:cubicBezTo>
                  <a:pt x="17444" y="2088"/>
                  <a:pt x="17444"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419" y="2160"/>
                </a:cubicBezTo>
                <a:cubicBezTo>
                  <a:pt x="17419" y="2160"/>
                  <a:pt x="17419" y="2160"/>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94" y="2232"/>
                  <a:pt x="17394" y="2232"/>
                </a:cubicBezTo>
                <a:cubicBezTo>
                  <a:pt x="17394" y="2232"/>
                  <a:pt x="17370" y="2304"/>
                  <a:pt x="17370" y="2304"/>
                </a:cubicBezTo>
                <a:cubicBezTo>
                  <a:pt x="17345" y="2376"/>
                  <a:pt x="17345" y="2448"/>
                  <a:pt x="17320" y="2520"/>
                </a:cubicBezTo>
                <a:cubicBezTo>
                  <a:pt x="17295" y="2592"/>
                  <a:pt x="17295" y="2664"/>
                  <a:pt x="17270" y="2664"/>
                </a:cubicBezTo>
                <a:cubicBezTo>
                  <a:pt x="17171" y="2664"/>
                  <a:pt x="17071" y="2664"/>
                  <a:pt x="16971" y="2664"/>
                </a:cubicBezTo>
                <a:cubicBezTo>
                  <a:pt x="16922" y="2664"/>
                  <a:pt x="16847" y="2664"/>
                  <a:pt x="16797" y="2664"/>
                </a:cubicBezTo>
                <a:cubicBezTo>
                  <a:pt x="16748" y="2664"/>
                  <a:pt x="16673" y="2664"/>
                  <a:pt x="16623" y="2664"/>
                </a:cubicBezTo>
                <a:cubicBezTo>
                  <a:pt x="16673" y="2520"/>
                  <a:pt x="16723" y="2376"/>
                  <a:pt x="16748" y="2232"/>
                </a:cubicBezTo>
                <a:cubicBezTo>
                  <a:pt x="16797" y="2088"/>
                  <a:pt x="16822" y="2016"/>
                  <a:pt x="16872" y="1872"/>
                </a:cubicBezTo>
                <a:cubicBezTo>
                  <a:pt x="16897" y="1800"/>
                  <a:pt x="16922" y="1728"/>
                  <a:pt x="16947" y="1584"/>
                </a:cubicBezTo>
                <a:cubicBezTo>
                  <a:pt x="16996" y="1368"/>
                  <a:pt x="17071" y="1224"/>
                  <a:pt x="17121" y="1008"/>
                </a:cubicBezTo>
                <a:cubicBezTo>
                  <a:pt x="17096" y="1152"/>
                  <a:pt x="17121" y="1080"/>
                  <a:pt x="17146" y="1008"/>
                </a:cubicBezTo>
                <a:close/>
                <a:moveTo>
                  <a:pt x="16449" y="936"/>
                </a:moveTo>
                <a:cubicBezTo>
                  <a:pt x="16499" y="936"/>
                  <a:pt x="16524" y="936"/>
                  <a:pt x="16573" y="936"/>
                </a:cubicBezTo>
                <a:cubicBezTo>
                  <a:pt x="16648" y="936"/>
                  <a:pt x="16747" y="936"/>
                  <a:pt x="16822" y="936"/>
                </a:cubicBezTo>
                <a:cubicBezTo>
                  <a:pt x="16872" y="936"/>
                  <a:pt x="16947" y="936"/>
                  <a:pt x="16996" y="936"/>
                </a:cubicBezTo>
                <a:cubicBezTo>
                  <a:pt x="16996" y="936"/>
                  <a:pt x="16996" y="936"/>
                  <a:pt x="16996" y="936"/>
                </a:cubicBezTo>
                <a:cubicBezTo>
                  <a:pt x="16947" y="1152"/>
                  <a:pt x="16897" y="1296"/>
                  <a:pt x="16872" y="1512"/>
                </a:cubicBezTo>
                <a:cubicBezTo>
                  <a:pt x="16847" y="1584"/>
                  <a:pt x="16847" y="1656"/>
                  <a:pt x="16822" y="1728"/>
                </a:cubicBezTo>
                <a:cubicBezTo>
                  <a:pt x="16822" y="1728"/>
                  <a:pt x="16797" y="1800"/>
                  <a:pt x="16797" y="1800"/>
                </a:cubicBezTo>
                <a:cubicBezTo>
                  <a:pt x="16772" y="1944"/>
                  <a:pt x="16748" y="2016"/>
                  <a:pt x="16698" y="2160"/>
                </a:cubicBezTo>
                <a:cubicBezTo>
                  <a:pt x="16673" y="2232"/>
                  <a:pt x="16648" y="2304"/>
                  <a:pt x="16648" y="2376"/>
                </a:cubicBezTo>
                <a:cubicBezTo>
                  <a:pt x="16623" y="2448"/>
                  <a:pt x="16598" y="2592"/>
                  <a:pt x="16573" y="2664"/>
                </a:cubicBezTo>
                <a:cubicBezTo>
                  <a:pt x="16548" y="2664"/>
                  <a:pt x="16548" y="2664"/>
                  <a:pt x="16524" y="2664"/>
                </a:cubicBezTo>
                <a:cubicBezTo>
                  <a:pt x="16424" y="2664"/>
                  <a:pt x="16349" y="2664"/>
                  <a:pt x="16250" y="2664"/>
                </a:cubicBezTo>
                <a:cubicBezTo>
                  <a:pt x="16225" y="2664"/>
                  <a:pt x="16200" y="2664"/>
                  <a:pt x="16150" y="2664"/>
                </a:cubicBezTo>
                <a:cubicBezTo>
                  <a:pt x="16076" y="2664"/>
                  <a:pt x="15976" y="2664"/>
                  <a:pt x="15901" y="2664"/>
                </a:cubicBezTo>
                <a:cubicBezTo>
                  <a:pt x="15901" y="2664"/>
                  <a:pt x="15926" y="2592"/>
                  <a:pt x="15926" y="2592"/>
                </a:cubicBezTo>
                <a:cubicBezTo>
                  <a:pt x="15926" y="2520"/>
                  <a:pt x="15951" y="2520"/>
                  <a:pt x="15951" y="2448"/>
                </a:cubicBezTo>
                <a:cubicBezTo>
                  <a:pt x="15976" y="2376"/>
                  <a:pt x="16001" y="2304"/>
                  <a:pt x="16026" y="2232"/>
                </a:cubicBezTo>
                <a:cubicBezTo>
                  <a:pt x="16076" y="2016"/>
                  <a:pt x="16125" y="1872"/>
                  <a:pt x="16150" y="1656"/>
                </a:cubicBezTo>
                <a:cubicBezTo>
                  <a:pt x="16175" y="1584"/>
                  <a:pt x="16200" y="1512"/>
                  <a:pt x="16225" y="1368"/>
                </a:cubicBezTo>
                <a:cubicBezTo>
                  <a:pt x="16250" y="1296"/>
                  <a:pt x="16250" y="1224"/>
                  <a:pt x="16275" y="1152"/>
                </a:cubicBezTo>
                <a:cubicBezTo>
                  <a:pt x="16300" y="1008"/>
                  <a:pt x="16324" y="936"/>
                  <a:pt x="16374" y="792"/>
                </a:cubicBezTo>
                <a:cubicBezTo>
                  <a:pt x="16374" y="792"/>
                  <a:pt x="16399" y="720"/>
                  <a:pt x="16399" y="720"/>
                </a:cubicBezTo>
                <a:cubicBezTo>
                  <a:pt x="16399" y="936"/>
                  <a:pt x="16424" y="936"/>
                  <a:pt x="16449" y="936"/>
                </a:cubicBezTo>
                <a:close/>
                <a:moveTo>
                  <a:pt x="15553" y="1368"/>
                </a:moveTo>
                <a:cubicBezTo>
                  <a:pt x="15578" y="1296"/>
                  <a:pt x="15603" y="1224"/>
                  <a:pt x="15628" y="1080"/>
                </a:cubicBezTo>
                <a:cubicBezTo>
                  <a:pt x="15628" y="1080"/>
                  <a:pt x="15628" y="1008"/>
                  <a:pt x="15653" y="1008"/>
                </a:cubicBezTo>
                <a:cubicBezTo>
                  <a:pt x="15752" y="1008"/>
                  <a:pt x="15852" y="1008"/>
                  <a:pt x="15951" y="1008"/>
                </a:cubicBezTo>
                <a:cubicBezTo>
                  <a:pt x="16026" y="1008"/>
                  <a:pt x="16100" y="1008"/>
                  <a:pt x="16200" y="1008"/>
                </a:cubicBezTo>
                <a:cubicBezTo>
                  <a:pt x="16250" y="1008"/>
                  <a:pt x="16300" y="1008"/>
                  <a:pt x="16374" y="1008"/>
                </a:cubicBezTo>
                <a:cubicBezTo>
                  <a:pt x="16374" y="1008"/>
                  <a:pt x="16374" y="1008"/>
                  <a:pt x="16374" y="1008"/>
                </a:cubicBezTo>
                <a:cubicBezTo>
                  <a:pt x="16374" y="1080"/>
                  <a:pt x="16349" y="1080"/>
                  <a:pt x="16349" y="1152"/>
                </a:cubicBezTo>
                <a:cubicBezTo>
                  <a:pt x="16324" y="1224"/>
                  <a:pt x="16300" y="1368"/>
                  <a:pt x="16250" y="1440"/>
                </a:cubicBezTo>
                <a:cubicBezTo>
                  <a:pt x="16225" y="1512"/>
                  <a:pt x="16200" y="1584"/>
                  <a:pt x="16175" y="1728"/>
                </a:cubicBezTo>
                <a:cubicBezTo>
                  <a:pt x="16175" y="1728"/>
                  <a:pt x="16150" y="1800"/>
                  <a:pt x="16150" y="1800"/>
                </a:cubicBezTo>
                <a:cubicBezTo>
                  <a:pt x="16125" y="1872"/>
                  <a:pt x="16125" y="1872"/>
                  <a:pt x="16100" y="1944"/>
                </a:cubicBezTo>
                <a:cubicBezTo>
                  <a:pt x="16051" y="2088"/>
                  <a:pt x="15976" y="2232"/>
                  <a:pt x="15926" y="2376"/>
                </a:cubicBezTo>
                <a:cubicBezTo>
                  <a:pt x="15901" y="2448"/>
                  <a:pt x="15877" y="2520"/>
                  <a:pt x="15877" y="2520"/>
                </a:cubicBezTo>
                <a:cubicBezTo>
                  <a:pt x="15877" y="2520"/>
                  <a:pt x="15852" y="2592"/>
                  <a:pt x="15852" y="2592"/>
                </a:cubicBezTo>
                <a:cubicBezTo>
                  <a:pt x="15852" y="2592"/>
                  <a:pt x="15852" y="2592"/>
                  <a:pt x="15827" y="2664"/>
                </a:cubicBezTo>
                <a:cubicBezTo>
                  <a:pt x="15827" y="2664"/>
                  <a:pt x="15827" y="2664"/>
                  <a:pt x="15802" y="2736"/>
                </a:cubicBezTo>
                <a:cubicBezTo>
                  <a:pt x="15802" y="2736"/>
                  <a:pt x="15777" y="2808"/>
                  <a:pt x="15777" y="2808"/>
                </a:cubicBezTo>
                <a:cubicBezTo>
                  <a:pt x="15777" y="2808"/>
                  <a:pt x="15777" y="2880"/>
                  <a:pt x="15777" y="2880"/>
                </a:cubicBezTo>
                <a:cubicBezTo>
                  <a:pt x="15702" y="2880"/>
                  <a:pt x="15628" y="2880"/>
                  <a:pt x="15553" y="2880"/>
                </a:cubicBezTo>
                <a:cubicBezTo>
                  <a:pt x="15478" y="2880"/>
                  <a:pt x="15379" y="2880"/>
                  <a:pt x="15304" y="2808"/>
                </a:cubicBezTo>
                <a:cubicBezTo>
                  <a:pt x="15279" y="2808"/>
                  <a:pt x="15279" y="2808"/>
                  <a:pt x="15254" y="2808"/>
                </a:cubicBezTo>
                <a:cubicBezTo>
                  <a:pt x="15254" y="2808"/>
                  <a:pt x="15254" y="2736"/>
                  <a:pt x="15279" y="2736"/>
                </a:cubicBezTo>
                <a:cubicBezTo>
                  <a:pt x="15304" y="2664"/>
                  <a:pt x="15304" y="2592"/>
                  <a:pt x="15329" y="2520"/>
                </a:cubicBezTo>
                <a:cubicBezTo>
                  <a:pt x="15354" y="2448"/>
                  <a:pt x="15379" y="2304"/>
                  <a:pt x="15404" y="2232"/>
                </a:cubicBezTo>
                <a:cubicBezTo>
                  <a:pt x="15429" y="2160"/>
                  <a:pt x="15453" y="2016"/>
                  <a:pt x="15478" y="1944"/>
                </a:cubicBezTo>
                <a:cubicBezTo>
                  <a:pt x="15503" y="1872"/>
                  <a:pt x="15503" y="1800"/>
                  <a:pt x="15528" y="1728"/>
                </a:cubicBezTo>
                <a:cubicBezTo>
                  <a:pt x="15528" y="1512"/>
                  <a:pt x="15553" y="1440"/>
                  <a:pt x="15553" y="1368"/>
                </a:cubicBezTo>
                <a:close/>
                <a:moveTo>
                  <a:pt x="14806" y="1152"/>
                </a:moveTo>
                <a:cubicBezTo>
                  <a:pt x="14831" y="1152"/>
                  <a:pt x="14881" y="1152"/>
                  <a:pt x="14906" y="1152"/>
                </a:cubicBezTo>
                <a:cubicBezTo>
                  <a:pt x="15030" y="1152"/>
                  <a:pt x="15130" y="1152"/>
                  <a:pt x="15254" y="1080"/>
                </a:cubicBezTo>
                <a:cubicBezTo>
                  <a:pt x="15329" y="1080"/>
                  <a:pt x="15404" y="1080"/>
                  <a:pt x="15478" y="1008"/>
                </a:cubicBezTo>
                <a:cubicBezTo>
                  <a:pt x="15478" y="1080"/>
                  <a:pt x="15453" y="1152"/>
                  <a:pt x="15453" y="1224"/>
                </a:cubicBezTo>
                <a:cubicBezTo>
                  <a:pt x="15453" y="1296"/>
                  <a:pt x="15429" y="1368"/>
                  <a:pt x="15404" y="1440"/>
                </a:cubicBezTo>
                <a:cubicBezTo>
                  <a:pt x="15404" y="1512"/>
                  <a:pt x="15379" y="1512"/>
                  <a:pt x="15379" y="1584"/>
                </a:cubicBezTo>
                <a:cubicBezTo>
                  <a:pt x="15354" y="1728"/>
                  <a:pt x="15329" y="1800"/>
                  <a:pt x="15329" y="1944"/>
                </a:cubicBezTo>
                <a:cubicBezTo>
                  <a:pt x="15304" y="2016"/>
                  <a:pt x="15304" y="2160"/>
                  <a:pt x="15279" y="2232"/>
                </a:cubicBezTo>
                <a:cubicBezTo>
                  <a:pt x="15254" y="2304"/>
                  <a:pt x="15254" y="2448"/>
                  <a:pt x="15230" y="2520"/>
                </a:cubicBezTo>
                <a:cubicBezTo>
                  <a:pt x="15230" y="2592"/>
                  <a:pt x="15205" y="2664"/>
                  <a:pt x="15205" y="2664"/>
                </a:cubicBezTo>
                <a:cubicBezTo>
                  <a:pt x="15155" y="2664"/>
                  <a:pt x="15105" y="2664"/>
                  <a:pt x="15055" y="2664"/>
                </a:cubicBezTo>
                <a:cubicBezTo>
                  <a:pt x="14981" y="2664"/>
                  <a:pt x="14906" y="2664"/>
                  <a:pt x="14807" y="2592"/>
                </a:cubicBezTo>
                <a:cubicBezTo>
                  <a:pt x="14707" y="2592"/>
                  <a:pt x="14607" y="2520"/>
                  <a:pt x="14508" y="2520"/>
                </a:cubicBezTo>
                <a:cubicBezTo>
                  <a:pt x="14533" y="2448"/>
                  <a:pt x="14558" y="2304"/>
                  <a:pt x="14558" y="2232"/>
                </a:cubicBezTo>
                <a:cubicBezTo>
                  <a:pt x="14583" y="2088"/>
                  <a:pt x="14632" y="1872"/>
                  <a:pt x="14657" y="1728"/>
                </a:cubicBezTo>
                <a:cubicBezTo>
                  <a:pt x="14682" y="1656"/>
                  <a:pt x="14682" y="1584"/>
                  <a:pt x="14707" y="1512"/>
                </a:cubicBezTo>
                <a:cubicBezTo>
                  <a:pt x="14732" y="1440"/>
                  <a:pt x="14732" y="1368"/>
                  <a:pt x="14757" y="1368"/>
                </a:cubicBezTo>
                <a:cubicBezTo>
                  <a:pt x="14757" y="1368"/>
                  <a:pt x="14782" y="1296"/>
                  <a:pt x="14806" y="1152"/>
                </a:cubicBezTo>
                <a:cubicBezTo>
                  <a:pt x="14806" y="1152"/>
                  <a:pt x="14806" y="1152"/>
                  <a:pt x="14806" y="1152"/>
                </a:cubicBezTo>
                <a:close/>
                <a:moveTo>
                  <a:pt x="14035" y="1152"/>
                </a:moveTo>
                <a:cubicBezTo>
                  <a:pt x="14035" y="1152"/>
                  <a:pt x="14035" y="1080"/>
                  <a:pt x="14035" y="1152"/>
                </a:cubicBezTo>
                <a:cubicBezTo>
                  <a:pt x="14085" y="1152"/>
                  <a:pt x="14135" y="1152"/>
                  <a:pt x="14159" y="1152"/>
                </a:cubicBezTo>
                <a:cubicBezTo>
                  <a:pt x="14234" y="1152"/>
                  <a:pt x="14309" y="1152"/>
                  <a:pt x="14383" y="1152"/>
                </a:cubicBezTo>
                <a:cubicBezTo>
                  <a:pt x="14458" y="1152"/>
                  <a:pt x="14558" y="1152"/>
                  <a:pt x="14632" y="1152"/>
                </a:cubicBezTo>
                <a:cubicBezTo>
                  <a:pt x="14682" y="1152"/>
                  <a:pt x="14732" y="1152"/>
                  <a:pt x="14757" y="1152"/>
                </a:cubicBezTo>
                <a:cubicBezTo>
                  <a:pt x="14757" y="1152"/>
                  <a:pt x="14757" y="1224"/>
                  <a:pt x="14732" y="1224"/>
                </a:cubicBezTo>
                <a:cubicBezTo>
                  <a:pt x="14707" y="1296"/>
                  <a:pt x="14682" y="1368"/>
                  <a:pt x="14682" y="1440"/>
                </a:cubicBezTo>
                <a:cubicBezTo>
                  <a:pt x="14657" y="1512"/>
                  <a:pt x="14632" y="1584"/>
                  <a:pt x="14632" y="1656"/>
                </a:cubicBezTo>
                <a:cubicBezTo>
                  <a:pt x="14607" y="1728"/>
                  <a:pt x="14607" y="1800"/>
                  <a:pt x="14583" y="1800"/>
                </a:cubicBezTo>
                <a:cubicBezTo>
                  <a:pt x="14533" y="1944"/>
                  <a:pt x="14508" y="2088"/>
                  <a:pt x="14458" y="2232"/>
                </a:cubicBezTo>
                <a:cubicBezTo>
                  <a:pt x="14433" y="2304"/>
                  <a:pt x="14408" y="2448"/>
                  <a:pt x="14383" y="2520"/>
                </a:cubicBezTo>
                <a:cubicBezTo>
                  <a:pt x="14359" y="2520"/>
                  <a:pt x="14309" y="2520"/>
                  <a:pt x="14284" y="2520"/>
                </a:cubicBezTo>
                <a:cubicBezTo>
                  <a:pt x="14110" y="2520"/>
                  <a:pt x="13936" y="2448"/>
                  <a:pt x="13761" y="2448"/>
                </a:cubicBezTo>
                <a:cubicBezTo>
                  <a:pt x="13712" y="2448"/>
                  <a:pt x="13687" y="2448"/>
                  <a:pt x="13637" y="2448"/>
                </a:cubicBezTo>
                <a:cubicBezTo>
                  <a:pt x="13662" y="2376"/>
                  <a:pt x="13662" y="2304"/>
                  <a:pt x="13687" y="2232"/>
                </a:cubicBezTo>
                <a:cubicBezTo>
                  <a:pt x="13712" y="2160"/>
                  <a:pt x="13712" y="2088"/>
                  <a:pt x="13736" y="2016"/>
                </a:cubicBezTo>
                <a:cubicBezTo>
                  <a:pt x="13761" y="1944"/>
                  <a:pt x="13761" y="1872"/>
                  <a:pt x="13786" y="1872"/>
                </a:cubicBezTo>
                <a:cubicBezTo>
                  <a:pt x="13786" y="1800"/>
                  <a:pt x="13811" y="1800"/>
                  <a:pt x="13811" y="1728"/>
                </a:cubicBezTo>
                <a:cubicBezTo>
                  <a:pt x="13861" y="1584"/>
                  <a:pt x="13911" y="1368"/>
                  <a:pt x="13960" y="1224"/>
                </a:cubicBezTo>
                <a:cubicBezTo>
                  <a:pt x="14035" y="1152"/>
                  <a:pt x="14035" y="1152"/>
                  <a:pt x="14035" y="1152"/>
                </a:cubicBezTo>
                <a:close/>
                <a:moveTo>
                  <a:pt x="13139" y="1224"/>
                </a:moveTo>
                <a:cubicBezTo>
                  <a:pt x="13139" y="1224"/>
                  <a:pt x="13139" y="1224"/>
                  <a:pt x="13139" y="1224"/>
                </a:cubicBezTo>
                <a:cubicBezTo>
                  <a:pt x="13139" y="1224"/>
                  <a:pt x="13139" y="1224"/>
                  <a:pt x="13139" y="1224"/>
                </a:cubicBezTo>
                <a:cubicBezTo>
                  <a:pt x="13139" y="1224"/>
                  <a:pt x="13139" y="1224"/>
                  <a:pt x="13139" y="1224"/>
                </a:cubicBezTo>
                <a:close/>
                <a:moveTo>
                  <a:pt x="13139" y="1224"/>
                </a:moveTo>
                <a:cubicBezTo>
                  <a:pt x="13164" y="1152"/>
                  <a:pt x="13164" y="1152"/>
                  <a:pt x="13189" y="1080"/>
                </a:cubicBezTo>
                <a:cubicBezTo>
                  <a:pt x="13189" y="1080"/>
                  <a:pt x="13189" y="1080"/>
                  <a:pt x="13189" y="1080"/>
                </a:cubicBezTo>
                <a:cubicBezTo>
                  <a:pt x="13264" y="1080"/>
                  <a:pt x="13338" y="1080"/>
                  <a:pt x="13413" y="1080"/>
                </a:cubicBezTo>
                <a:cubicBezTo>
                  <a:pt x="13488" y="1080"/>
                  <a:pt x="13562" y="1080"/>
                  <a:pt x="13637" y="1080"/>
                </a:cubicBezTo>
                <a:cubicBezTo>
                  <a:pt x="13712" y="1080"/>
                  <a:pt x="13786" y="1080"/>
                  <a:pt x="13861" y="1080"/>
                </a:cubicBezTo>
                <a:cubicBezTo>
                  <a:pt x="13861" y="1080"/>
                  <a:pt x="13861" y="1152"/>
                  <a:pt x="13836" y="1152"/>
                </a:cubicBezTo>
                <a:cubicBezTo>
                  <a:pt x="13836" y="1152"/>
                  <a:pt x="13836" y="1224"/>
                  <a:pt x="13811" y="1224"/>
                </a:cubicBezTo>
                <a:cubicBezTo>
                  <a:pt x="13786" y="1296"/>
                  <a:pt x="13761" y="1440"/>
                  <a:pt x="13761" y="1512"/>
                </a:cubicBezTo>
                <a:cubicBezTo>
                  <a:pt x="13736" y="1584"/>
                  <a:pt x="13736" y="1656"/>
                  <a:pt x="13712" y="1728"/>
                </a:cubicBezTo>
                <a:cubicBezTo>
                  <a:pt x="13712" y="1800"/>
                  <a:pt x="13687" y="1800"/>
                  <a:pt x="13687" y="1872"/>
                </a:cubicBezTo>
                <a:cubicBezTo>
                  <a:pt x="13687" y="1944"/>
                  <a:pt x="13662" y="2016"/>
                  <a:pt x="13662" y="2016"/>
                </a:cubicBezTo>
                <a:cubicBezTo>
                  <a:pt x="13662" y="2088"/>
                  <a:pt x="13637" y="2160"/>
                  <a:pt x="13637" y="2232"/>
                </a:cubicBezTo>
                <a:cubicBezTo>
                  <a:pt x="13637" y="2304"/>
                  <a:pt x="13612" y="2376"/>
                  <a:pt x="13612" y="2448"/>
                </a:cubicBezTo>
                <a:cubicBezTo>
                  <a:pt x="13612" y="2448"/>
                  <a:pt x="13612" y="2448"/>
                  <a:pt x="13612" y="2520"/>
                </a:cubicBezTo>
                <a:cubicBezTo>
                  <a:pt x="13488" y="2520"/>
                  <a:pt x="13363" y="2448"/>
                  <a:pt x="13264" y="2448"/>
                </a:cubicBezTo>
                <a:cubicBezTo>
                  <a:pt x="13114" y="2448"/>
                  <a:pt x="12965" y="2448"/>
                  <a:pt x="12816" y="2376"/>
                </a:cubicBezTo>
                <a:cubicBezTo>
                  <a:pt x="12816" y="2376"/>
                  <a:pt x="12816" y="2304"/>
                  <a:pt x="12841" y="2304"/>
                </a:cubicBezTo>
                <a:cubicBezTo>
                  <a:pt x="12841" y="2304"/>
                  <a:pt x="12841" y="2232"/>
                  <a:pt x="12866" y="2232"/>
                </a:cubicBezTo>
                <a:cubicBezTo>
                  <a:pt x="12866" y="2232"/>
                  <a:pt x="12890" y="2160"/>
                  <a:pt x="12890" y="2160"/>
                </a:cubicBezTo>
                <a:cubicBezTo>
                  <a:pt x="12915" y="2088"/>
                  <a:pt x="12940" y="1944"/>
                  <a:pt x="12965" y="1872"/>
                </a:cubicBezTo>
                <a:cubicBezTo>
                  <a:pt x="12990" y="1800"/>
                  <a:pt x="12990" y="1800"/>
                  <a:pt x="13015" y="1728"/>
                </a:cubicBezTo>
                <a:cubicBezTo>
                  <a:pt x="13040" y="1656"/>
                  <a:pt x="13040" y="1656"/>
                  <a:pt x="13065" y="1584"/>
                </a:cubicBezTo>
                <a:cubicBezTo>
                  <a:pt x="13065" y="1584"/>
                  <a:pt x="13089" y="1512"/>
                  <a:pt x="13089" y="1512"/>
                </a:cubicBezTo>
                <a:cubicBezTo>
                  <a:pt x="13089" y="1368"/>
                  <a:pt x="13114" y="1296"/>
                  <a:pt x="13139" y="1224"/>
                </a:cubicBezTo>
                <a:close/>
                <a:moveTo>
                  <a:pt x="12368" y="1152"/>
                </a:moveTo>
                <a:cubicBezTo>
                  <a:pt x="12368" y="1152"/>
                  <a:pt x="12393" y="1080"/>
                  <a:pt x="12393" y="1080"/>
                </a:cubicBezTo>
                <a:cubicBezTo>
                  <a:pt x="12393" y="1080"/>
                  <a:pt x="12393" y="1080"/>
                  <a:pt x="12393" y="1080"/>
                </a:cubicBezTo>
                <a:cubicBezTo>
                  <a:pt x="12393" y="1080"/>
                  <a:pt x="12418" y="1080"/>
                  <a:pt x="12418" y="1080"/>
                </a:cubicBezTo>
                <a:cubicBezTo>
                  <a:pt x="12567" y="1080"/>
                  <a:pt x="12741" y="1080"/>
                  <a:pt x="12890" y="1080"/>
                </a:cubicBezTo>
                <a:cubicBezTo>
                  <a:pt x="12940" y="1080"/>
                  <a:pt x="13015" y="1080"/>
                  <a:pt x="13065" y="1080"/>
                </a:cubicBezTo>
                <a:cubicBezTo>
                  <a:pt x="13065" y="1152"/>
                  <a:pt x="13040" y="1152"/>
                  <a:pt x="13040" y="1224"/>
                </a:cubicBezTo>
                <a:cubicBezTo>
                  <a:pt x="13015" y="1368"/>
                  <a:pt x="12965" y="1584"/>
                  <a:pt x="12940" y="1728"/>
                </a:cubicBezTo>
                <a:cubicBezTo>
                  <a:pt x="12915" y="1800"/>
                  <a:pt x="12890" y="1944"/>
                  <a:pt x="12890" y="2016"/>
                </a:cubicBezTo>
                <a:cubicBezTo>
                  <a:pt x="12865" y="2160"/>
                  <a:pt x="12841" y="2232"/>
                  <a:pt x="12816" y="2376"/>
                </a:cubicBezTo>
                <a:cubicBezTo>
                  <a:pt x="12816" y="2376"/>
                  <a:pt x="12816" y="2376"/>
                  <a:pt x="12791" y="2376"/>
                </a:cubicBezTo>
                <a:cubicBezTo>
                  <a:pt x="12642" y="2376"/>
                  <a:pt x="12467" y="2376"/>
                  <a:pt x="12318" y="2376"/>
                </a:cubicBezTo>
                <a:cubicBezTo>
                  <a:pt x="12218" y="2376"/>
                  <a:pt x="12119" y="2376"/>
                  <a:pt x="12019" y="2376"/>
                </a:cubicBezTo>
                <a:cubicBezTo>
                  <a:pt x="12044" y="2304"/>
                  <a:pt x="12044" y="2304"/>
                  <a:pt x="12069" y="2232"/>
                </a:cubicBezTo>
                <a:cubicBezTo>
                  <a:pt x="12094" y="2160"/>
                  <a:pt x="12119" y="2088"/>
                  <a:pt x="12144" y="2016"/>
                </a:cubicBezTo>
                <a:cubicBezTo>
                  <a:pt x="12169" y="1944"/>
                  <a:pt x="12194" y="1872"/>
                  <a:pt x="12218" y="1800"/>
                </a:cubicBezTo>
                <a:cubicBezTo>
                  <a:pt x="12268" y="1656"/>
                  <a:pt x="12293" y="1512"/>
                  <a:pt x="12343" y="1440"/>
                </a:cubicBezTo>
                <a:cubicBezTo>
                  <a:pt x="12343" y="1296"/>
                  <a:pt x="12368" y="1224"/>
                  <a:pt x="12368" y="1152"/>
                </a:cubicBezTo>
                <a:close/>
                <a:moveTo>
                  <a:pt x="11646" y="1368"/>
                </a:moveTo>
                <a:cubicBezTo>
                  <a:pt x="11671" y="1296"/>
                  <a:pt x="11671" y="1224"/>
                  <a:pt x="11696" y="1152"/>
                </a:cubicBezTo>
                <a:cubicBezTo>
                  <a:pt x="11721" y="1080"/>
                  <a:pt x="11721" y="1008"/>
                  <a:pt x="11746" y="1008"/>
                </a:cubicBezTo>
                <a:cubicBezTo>
                  <a:pt x="11795" y="1008"/>
                  <a:pt x="11870" y="1008"/>
                  <a:pt x="11920" y="1008"/>
                </a:cubicBezTo>
                <a:cubicBezTo>
                  <a:pt x="11970" y="1008"/>
                  <a:pt x="11994" y="1008"/>
                  <a:pt x="12044" y="1008"/>
                </a:cubicBezTo>
                <a:cubicBezTo>
                  <a:pt x="12094" y="1008"/>
                  <a:pt x="12144" y="1008"/>
                  <a:pt x="12194" y="1008"/>
                </a:cubicBezTo>
                <a:cubicBezTo>
                  <a:pt x="12218" y="1008"/>
                  <a:pt x="12243" y="1008"/>
                  <a:pt x="12268" y="1008"/>
                </a:cubicBezTo>
                <a:cubicBezTo>
                  <a:pt x="12268" y="1008"/>
                  <a:pt x="12268" y="1080"/>
                  <a:pt x="12268" y="1080"/>
                </a:cubicBezTo>
                <a:cubicBezTo>
                  <a:pt x="12243" y="1152"/>
                  <a:pt x="12243" y="1296"/>
                  <a:pt x="12218" y="1368"/>
                </a:cubicBezTo>
                <a:cubicBezTo>
                  <a:pt x="12194" y="1440"/>
                  <a:pt x="12169" y="1584"/>
                  <a:pt x="12169" y="1656"/>
                </a:cubicBezTo>
                <a:cubicBezTo>
                  <a:pt x="12169" y="1656"/>
                  <a:pt x="12144" y="1728"/>
                  <a:pt x="12144" y="1728"/>
                </a:cubicBezTo>
                <a:cubicBezTo>
                  <a:pt x="12119" y="1800"/>
                  <a:pt x="12119" y="1872"/>
                  <a:pt x="12094" y="1944"/>
                </a:cubicBezTo>
                <a:cubicBezTo>
                  <a:pt x="12069" y="2016"/>
                  <a:pt x="12069" y="2088"/>
                  <a:pt x="12044" y="2160"/>
                </a:cubicBezTo>
                <a:cubicBezTo>
                  <a:pt x="12044" y="2232"/>
                  <a:pt x="12019" y="2232"/>
                  <a:pt x="12019" y="2304"/>
                </a:cubicBezTo>
                <a:cubicBezTo>
                  <a:pt x="11945" y="2304"/>
                  <a:pt x="11895" y="2304"/>
                  <a:pt x="11820" y="2304"/>
                </a:cubicBezTo>
                <a:cubicBezTo>
                  <a:pt x="11696" y="2304"/>
                  <a:pt x="11596" y="2304"/>
                  <a:pt x="11472" y="2304"/>
                </a:cubicBezTo>
                <a:cubicBezTo>
                  <a:pt x="11472" y="2232"/>
                  <a:pt x="11472" y="2232"/>
                  <a:pt x="11497" y="2160"/>
                </a:cubicBezTo>
                <a:cubicBezTo>
                  <a:pt x="11497" y="2088"/>
                  <a:pt x="11522" y="2016"/>
                  <a:pt x="11547" y="1944"/>
                </a:cubicBezTo>
                <a:cubicBezTo>
                  <a:pt x="11571" y="1800"/>
                  <a:pt x="11596" y="1728"/>
                  <a:pt x="11621" y="1584"/>
                </a:cubicBezTo>
                <a:cubicBezTo>
                  <a:pt x="11621" y="1440"/>
                  <a:pt x="11646" y="1440"/>
                  <a:pt x="11646" y="1368"/>
                </a:cubicBezTo>
                <a:close/>
                <a:moveTo>
                  <a:pt x="10999" y="1008"/>
                </a:moveTo>
                <a:cubicBezTo>
                  <a:pt x="10999" y="1008"/>
                  <a:pt x="11024" y="1008"/>
                  <a:pt x="10999" y="1008"/>
                </a:cubicBezTo>
                <a:cubicBezTo>
                  <a:pt x="10999" y="1008"/>
                  <a:pt x="10999" y="1008"/>
                  <a:pt x="10999" y="1008"/>
                </a:cubicBezTo>
                <a:cubicBezTo>
                  <a:pt x="10999" y="1008"/>
                  <a:pt x="10999" y="1008"/>
                  <a:pt x="10999" y="1008"/>
                </a:cubicBezTo>
                <a:close/>
                <a:moveTo>
                  <a:pt x="10949" y="1008"/>
                </a:moveTo>
                <a:cubicBezTo>
                  <a:pt x="10949" y="1008"/>
                  <a:pt x="10949" y="1008"/>
                  <a:pt x="10949" y="1008"/>
                </a:cubicBezTo>
                <a:cubicBezTo>
                  <a:pt x="10949" y="1008"/>
                  <a:pt x="10949" y="1008"/>
                  <a:pt x="10949" y="1008"/>
                </a:cubicBezTo>
                <a:cubicBezTo>
                  <a:pt x="10949" y="1008"/>
                  <a:pt x="10949" y="1008"/>
                  <a:pt x="10949" y="1008"/>
                </a:cubicBezTo>
                <a:close/>
                <a:moveTo>
                  <a:pt x="10900" y="1224"/>
                </a:moveTo>
                <a:cubicBezTo>
                  <a:pt x="10900" y="1152"/>
                  <a:pt x="10924" y="1152"/>
                  <a:pt x="10924" y="1080"/>
                </a:cubicBezTo>
                <a:cubicBezTo>
                  <a:pt x="10924" y="1080"/>
                  <a:pt x="10924" y="1008"/>
                  <a:pt x="10949" y="1008"/>
                </a:cubicBezTo>
                <a:cubicBezTo>
                  <a:pt x="10949" y="1008"/>
                  <a:pt x="10949" y="1008"/>
                  <a:pt x="10949" y="1008"/>
                </a:cubicBezTo>
                <a:cubicBezTo>
                  <a:pt x="10949" y="1008"/>
                  <a:pt x="10974" y="1008"/>
                  <a:pt x="10974" y="1008"/>
                </a:cubicBezTo>
                <a:cubicBezTo>
                  <a:pt x="10974" y="1008"/>
                  <a:pt x="10974" y="1008"/>
                  <a:pt x="10974" y="1008"/>
                </a:cubicBezTo>
                <a:cubicBezTo>
                  <a:pt x="10974" y="1008"/>
                  <a:pt x="10974" y="1008"/>
                  <a:pt x="10974" y="1008"/>
                </a:cubicBezTo>
                <a:cubicBezTo>
                  <a:pt x="11124" y="1008"/>
                  <a:pt x="11273" y="1008"/>
                  <a:pt x="11447" y="1008"/>
                </a:cubicBezTo>
                <a:cubicBezTo>
                  <a:pt x="11497" y="1008"/>
                  <a:pt x="11571" y="1008"/>
                  <a:pt x="11621" y="1008"/>
                </a:cubicBezTo>
                <a:cubicBezTo>
                  <a:pt x="11621" y="1008"/>
                  <a:pt x="11621" y="1008"/>
                  <a:pt x="11621" y="1008"/>
                </a:cubicBezTo>
                <a:cubicBezTo>
                  <a:pt x="11596" y="1080"/>
                  <a:pt x="11596" y="1224"/>
                  <a:pt x="11571" y="1296"/>
                </a:cubicBezTo>
                <a:cubicBezTo>
                  <a:pt x="11547" y="1440"/>
                  <a:pt x="11522" y="1584"/>
                  <a:pt x="11497" y="1800"/>
                </a:cubicBezTo>
                <a:cubicBezTo>
                  <a:pt x="11497" y="1872"/>
                  <a:pt x="11472" y="1944"/>
                  <a:pt x="11472" y="2016"/>
                </a:cubicBezTo>
                <a:cubicBezTo>
                  <a:pt x="11472" y="2088"/>
                  <a:pt x="11447" y="2160"/>
                  <a:pt x="11447" y="2232"/>
                </a:cubicBezTo>
                <a:cubicBezTo>
                  <a:pt x="11447" y="2232"/>
                  <a:pt x="11447" y="2304"/>
                  <a:pt x="11447" y="2304"/>
                </a:cubicBezTo>
                <a:cubicBezTo>
                  <a:pt x="11198" y="2304"/>
                  <a:pt x="10924" y="2304"/>
                  <a:pt x="10676" y="2232"/>
                </a:cubicBezTo>
                <a:cubicBezTo>
                  <a:pt x="10700" y="2160"/>
                  <a:pt x="10700" y="2088"/>
                  <a:pt x="10725" y="2016"/>
                </a:cubicBezTo>
                <a:cubicBezTo>
                  <a:pt x="10750" y="1944"/>
                  <a:pt x="10750" y="1872"/>
                  <a:pt x="10775" y="1800"/>
                </a:cubicBezTo>
                <a:cubicBezTo>
                  <a:pt x="10800" y="1728"/>
                  <a:pt x="10825" y="1656"/>
                  <a:pt x="10825" y="1512"/>
                </a:cubicBezTo>
                <a:cubicBezTo>
                  <a:pt x="10850" y="1440"/>
                  <a:pt x="10875" y="1368"/>
                  <a:pt x="10900" y="1224"/>
                </a:cubicBezTo>
                <a:close/>
                <a:moveTo>
                  <a:pt x="10203" y="1152"/>
                </a:moveTo>
                <a:cubicBezTo>
                  <a:pt x="10203" y="1152"/>
                  <a:pt x="10228" y="1080"/>
                  <a:pt x="10228" y="1080"/>
                </a:cubicBezTo>
                <a:cubicBezTo>
                  <a:pt x="10253" y="1080"/>
                  <a:pt x="10302" y="1080"/>
                  <a:pt x="10327" y="1080"/>
                </a:cubicBezTo>
                <a:cubicBezTo>
                  <a:pt x="10377" y="1080"/>
                  <a:pt x="10427" y="1080"/>
                  <a:pt x="10477" y="1080"/>
                </a:cubicBezTo>
                <a:cubicBezTo>
                  <a:pt x="10526" y="1080"/>
                  <a:pt x="10576" y="1080"/>
                  <a:pt x="10601" y="1080"/>
                </a:cubicBezTo>
                <a:cubicBezTo>
                  <a:pt x="10676" y="1080"/>
                  <a:pt x="10725" y="1080"/>
                  <a:pt x="10800" y="1080"/>
                </a:cubicBezTo>
                <a:cubicBezTo>
                  <a:pt x="10800" y="1080"/>
                  <a:pt x="10800" y="1152"/>
                  <a:pt x="10775" y="1152"/>
                </a:cubicBezTo>
                <a:cubicBezTo>
                  <a:pt x="10775" y="1224"/>
                  <a:pt x="10750" y="1224"/>
                  <a:pt x="10750" y="1296"/>
                </a:cubicBezTo>
                <a:cubicBezTo>
                  <a:pt x="10750" y="1368"/>
                  <a:pt x="10750" y="1368"/>
                  <a:pt x="10725" y="1440"/>
                </a:cubicBezTo>
                <a:cubicBezTo>
                  <a:pt x="10701" y="1656"/>
                  <a:pt x="10676" y="1800"/>
                  <a:pt x="10651" y="2016"/>
                </a:cubicBezTo>
                <a:cubicBezTo>
                  <a:pt x="10626" y="2160"/>
                  <a:pt x="10626" y="2232"/>
                  <a:pt x="10601" y="2376"/>
                </a:cubicBezTo>
                <a:cubicBezTo>
                  <a:pt x="10601" y="2376"/>
                  <a:pt x="10601" y="2376"/>
                  <a:pt x="10601" y="2376"/>
                </a:cubicBezTo>
                <a:cubicBezTo>
                  <a:pt x="10352" y="2376"/>
                  <a:pt x="10103" y="2376"/>
                  <a:pt x="9854" y="2376"/>
                </a:cubicBezTo>
                <a:cubicBezTo>
                  <a:pt x="9854" y="2376"/>
                  <a:pt x="9854" y="2376"/>
                  <a:pt x="9854" y="2304"/>
                </a:cubicBezTo>
                <a:cubicBezTo>
                  <a:pt x="9879" y="2232"/>
                  <a:pt x="9904" y="2160"/>
                  <a:pt x="9904" y="2088"/>
                </a:cubicBezTo>
                <a:cubicBezTo>
                  <a:pt x="9954" y="1944"/>
                  <a:pt x="9979" y="1800"/>
                  <a:pt x="10029" y="1656"/>
                </a:cubicBezTo>
                <a:cubicBezTo>
                  <a:pt x="10128" y="1368"/>
                  <a:pt x="10178" y="1296"/>
                  <a:pt x="10203" y="1152"/>
                </a:cubicBezTo>
                <a:close/>
                <a:moveTo>
                  <a:pt x="9382" y="1008"/>
                </a:moveTo>
                <a:cubicBezTo>
                  <a:pt x="9382" y="1008"/>
                  <a:pt x="9382" y="1008"/>
                  <a:pt x="9382" y="1008"/>
                </a:cubicBezTo>
                <a:cubicBezTo>
                  <a:pt x="9556" y="1008"/>
                  <a:pt x="9705" y="1080"/>
                  <a:pt x="9879" y="1080"/>
                </a:cubicBezTo>
                <a:cubicBezTo>
                  <a:pt x="9954" y="1080"/>
                  <a:pt x="10029" y="1080"/>
                  <a:pt x="10128" y="1080"/>
                </a:cubicBezTo>
                <a:cubicBezTo>
                  <a:pt x="10128" y="1080"/>
                  <a:pt x="10128" y="1152"/>
                  <a:pt x="10103" y="1152"/>
                </a:cubicBezTo>
                <a:cubicBezTo>
                  <a:pt x="10078" y="1224"/>
                  <a:pt x="10078" y="1296"/>
                  <a:pt x="10054" y="1296"/>
                </a:cubicBezTo>
                <a:cubicBezTo>
                  <a:pt x="10029" y="1440"/>
                  <a:pt x="10004" y="1512"/>
                  <a:pt x="9979" y="1656"/>
                </a:cubicBezTo>
                <a:cubicBezTo>
                  <a:pt x="9954" y="1800"/>
                  <a:pt x="9904" y="2016"/>
                  <a:pt x="9879" y="2232"/>
                </a:cubicBezTo>
                <a:cubicBezTo>
                  <a:pt x="9879" y="2232"/>
                  <a:pt x="9879" y="2232"/>
                  <a:pt x="9879" y="2232"/>
                </a:cubicBezTo>
                <a:cubicBezTo>
                  <a:pt x="9854" y="2232"/>
                  <a:pt x="9805" y="2232"/>
                  <a:pt x="9780" y="2232"/>
                </a:cubicBezTo>
                <a:cubicBezTo>
                  <a:pt x="9730" y="2232"/>
                  <a:pt x="9680" y="2232"/>
                  <a:pt x="9630" y="2232"/>
                </a:cubicBezTo>
                <a:cubicBezTo>
                  <a:pt x="9481" y="2232"/>
                  <a:pt x="9332" y="2232"/>
                  <a:pt x="9183" y="2232"/>
                </a:cubicBezTo>
                <a:cubicBezTo>
                  <a:pt x="9158" y="2232"/>
                  <a:pt x="9133" y="2232"/>
                  <a:pt x="9108" y="2232"/>
                </a:cubicBezTo>
                <a:cubicBezTo>
                  <a:pt x="9108" y="2160"/>
                  <a:pt x="9133" y="2160"/>
                  <a:pt x="9133" y="2088"/>
                </a:cubicBezTo>
                <a:cubicBezTo>
                  <a:pt x="9158" y="1944"/>
                  <a:pt x="9207" y="1728"/>
                  <a:pt x="9232" y="1584"/>
                </a:cubicBezTo>
                <a:cubicBezTo>
                  <a:pt x="9282" y="1440"/>
                  <a:pt x="9307" y="1224"/>
                  <a:pt x="9357" y="1080"/>
                </a:cubicBezTo>
                <a:cubicBezTo>
                  <a:pt x="9357" y="1080"/>
                  <a:pt x="9357" y="1008"/>
                  <a:pt x="9382" y="1008"/>
                </a:cubicBezTo>
                <a:close/>
                <a:moveTo>
                  <a:pt x="8710" y="1080"/>
                </a:moveTo>
                <a:cubicBezTo>
                  <a:pt x="8735" y="1008"/>
                  <a:pt x="8735" y="1008"/>
                  <a:pt x="8759" y="936"/>
                </a:cubicBezTo>
                <a:cubicBezTo>
                  <a:pt x="8809" y="936"/>
                  <a:pt x="8834" y="936"/>
                  <a:pt x="8884" y="936"/>
                </a:cubicBezTo>
                <a:cubicBezTo>
                  <a:pt x="9008" y="936"/>
                  <a:pt x="9158" y="936"/>
                  <a:pt x="9282" y="936"/>
                </a:cubicBezTo>
                <a:cubicBezTo>
                  <a:pt x="9257" y="1008"/>
                  <a:pt x="9257" y="1080"/>
                  <a:pt x="9232" y="1152"/>
                </a:cubicBezTo>
                <a:cubicBezTo>
                  <a:pt x="9183" y="1368"/>
                  <a:pt x="9133" y="1656"/>
                  <a:pt x="9083" y="1944"/>
                </a:cubicBezTo>
                <a:cubicBezTo>
                  <a:pt x="9083" y="2016"/>
                  <a:pt x="9058" y="2088"/>
                  <a:pt x="9058" y="2160"/>
                </a:cubicBezTo>
                <a:cubicBezTo>
                  <a:pt x="9058" y="2160"/>
                  <a:pt x="9058" y="2232"/>
                  <a:pt x="9058" y="2232"/>
                </a:cubicBezTo>
                <a:cubicBezTo>
                  <a:pt x="8959" y="2232"/>
                  <a:pt x="8859" y="2232"/>
                  <a:pt x="8784" y="2232"/>
                </a:cubicBezTo>
                <a:cubicBezTo>
                  <a:pt x="8660" y="2232"/>
                  <a:pt x="8560" y="2232"/>
                  <a:pt x="8436" y="2232"/>
                </a:cubicBezTo>
                <a:cubicBezTo>
                  <a:pt x="8411" y="2232"/>
                  <a:pt x="8386" y="2232"/>
                  <a:pt x="8361" y="2232"/>
                </a:cubicBezTo>
                <a:cubicBezTo>
                  <a:pt x="8361" y="2232"/>
                  <a:pt x="8361" y="2232"/>
                  <a:pt x="8361" y="2232"/>
                </a:cubicBezTo>
                <a:cubicBezTo>
                  <a:pt x="8386" y="2160"/>
                  <a:pt x="8411" y="2088"/>
                  <a:pt x="8436" y="2016"/>
                </a:cubicBezTo>
                <a:cubicBezTo>
                  <a:pt x="8461" y="1944"/>
                  <a:pt x="8486" y="1872"/>
                  <a:pt x="8511" y="1800"/>
                </a:cubicBezTo>
                <a:cubicBezTo>
                  <a:pt x="8536" y="1728"/>
                  <a:pt x="8585" y="1584"/>
                  <a:pt x="8610" y="1512"/>
                </a:cubicBezTo>
                <a:cubicBezTo>
                  <a:pt x="8610" y="1512"/>
                  <a:pt x="8610" y="1512"/>
                  <a:pt x="8610" y="1512"/>
                </a:cubicBezTo>
                <a:cubicBezTo>
                  <a:pt x="8635" y="1440"/>
                  <a:pt x="8660" y="1296"/>
                  <a:pt x="8710" y="1224"/>
                </a:cubicBezTo>
                <a:cubicBezTo>
                  <a:pt x="8685" y="1152"/>
                  <a:pt x="8710" y="1080"/>
                  <a:pt x="8710" y="1080"/>
                </a:cubicBezTo>
                <a:close/>
                <a:moveTo>
                  <a:pt x="7963" y="1008"/>
                </a:moveTo>
                <a:cubicBezTo>
                  <a:pt x="7963" y="1008"/>
                  <a:pt x="7963" y="1008"/>
                  <a:pt x="7963" y="1008"/>
                </a:cubicBezTo>
                <a:cubicBezTo>
                  <a:pt x="8112" y="936"/>
                  <a:pt x="8237" y="936"/>
                  <a:pt x="8386" y="936"/>
                </a:cubicBezTo>
                <a:cubicBezTo>
                  <a:pt x="8461" y="936"/>
                  <a:pt x="8560" y="936"/>
                  <a:pt x="8635" y="936"/>
                </a:cubicBezTo>
                <a:cubicBezTo>
                  <a:pt x="8610" y="1008"/>
                  <a:pt x="8585" y="1080"/>
                  <a:pt x="8585" y="1152"/>
                </a:cubicBezTo>
                <a:cubicBezTo>
                  <a:pt x="8536" y="1296"/>
                  <a:pt x="8511" y="1512"/>
                  <a:pt x="8461" y="1656"/>
                </a:cubicBezTo>
                <a:cubicBezTo>
                  <a:pt x="8436" y="1800"/>
                  <a:pt x="8386" y="1944"/>
                  <a:pt x="8361" y="2088"/>
                </a:cubicBezTo>
                <a:cubicBezTo>
                  <a:pt x="8361" y="2088"/>
                  <a:pt x="8361" y="2088"/>
                  <a:pt x="8361" y="2160"/>
                </a:cubicBezTo>
                <a:cubicBezTo>
                  <a:pt x="8312" y="2160"/>
                  <a:pt x="8262" y="2160"/>
                  <a:pt x="8237" y="2160"/>
                </a:cubicBezTo>
                <a:cubicBezTo>
                  <a:pt x="8162" y="2160"/>
                  <a:pt x="8088" y="2160"/>
                  <a:pt x="8013" y="2160"/>
                </a:cubicBezTo>
                <a:cubicBezTo>
                  <a:pt x="7913" y="2160"/>
                  <a:pt x="7814" y="2160"/>
                  <a:pt x="7689" y="2232"/>
                </a:cubicBezTo>
                <a:cubicBezTo>
                  <a:pt x="7714" y="2160"/>
                  <a:pt x="7714" y="2088"/>
                  <a:pt x="7739" y="2088"/>
                </a:cubicBezTo>
                <a:cubicBezTo>
                  <a:pt x="7764" y="2016"/>
                  <a:pt x="7789" y="1944"/>
                  <a:pt x="7814" y="1800"/>
                </a:cubicBezTo>
                <a:cubicBezTo>
                  <a:pt x="7839" y="1728"/>
                  <a:pt x="7864" y="1584"/>
                  <a:pt x="7889" y="1512"/>
                </a:cubicBezTo>
                <a:cubicBezTo>
                  <a:pt x="7913" y="1368"/>
                  <a:pt x="7938" y="1296"/>
                  <a:pt x="7963" y="1152"/>
                </a:cubicBezTo>
                <a:cubicBezTo>
                  <a:pt x="7913" y="1152"/>
                  <a:pt x="7938" y="1080"/>
                  <a:pt x="7963" y="1008"/>
                </a:cubicBezTo>
                <a:close/>
                <a:moveTo>
                  <a:pt x="7291" y="1296"/>
                </a:moveTo>
                <a:cubicBezTo>
                  <a:pt x="7291" y="1296"/>
                  <a:pt x="7316" y="1224"/>
                  <a:pt x="7316" y="1224"/>
                </a:cubicBezTo>
                <a:cubicBezTo>
                  <a:pt x="7316" y="1224"/>
                  <a:pt x="7316" y="1224"/>
                  <a:pt x="7316" y="1224"/>
                </a:cubicBezTo>
                <a:cubicBezTo>
                  <a:pt x="7316" y="1224"/>
                  <a:pt x="7316" y="1152"/>
                  <a:pt x="7341" y="1152"/>
                </a:cubicBezTo>
                <a:cubicBezTo>
                  <a:pt x="7341" y="1152"/>
                  <a:pt x="7341" y="1152"/>
                  <a:pt x="7341" y="1152"/>
                </a:cubicBezTo>
                <a:cubicBezTo>
                  <a:pt x="7391" y="1152"/>
                  <a:pt x="7441" y="1152"/>
                  <a:pt x="7465" y="1152"/>
                </a:cubicBezTo>
                <a:cubicBezTo>
                  <a:pt x="7540" y="1152"/>
                  <a:pt x="7615" y="1080"/>
                  <a:pt x="7689" y="1080"/>
                </a:cubicBezTo>
                <a:cubicBezTo>
                  <a:pt x="7739" y="1080"/>
                  <a:pt x="7764" y="1080"/>
                  <a:pt x="7814" y="1080"/>
                </a:cubicBezTo>
                <a:cubicBezTo>
                  <a:pt x="7814" y="1152"/>
                  <a:pt x="7789" y="1224"/>
                  <a:pt x="7789" y="1224"/>
                </a:cubicBezTo>
                <a:cubicBezTo>
                  <a:pt x="7764" y="1296"/>
                  <a:pt x="7764" y="1368"/>
                  <a:pt x="7739" y="1512"/>
                </a:cubicBezTo>
                <a:cubicBezTo>
                  <a:pt x="7714" y="1656"/>
                  <a:pt x="7689" y="1728"/>
                  <a:pt x="7689" y="1872"/>
                </a:cubicBezTo>
                <a:cubicBezTo>
                  <a:pt x="7665" y="2016"/>
                  <a:pt x="7615" y="2232"/>
                  <a:pt x="7590" y="2376"/>
                </a:cubicBezTo>
                <a:cubicBezTo>
                  <a:pt x="7590" y="2376"/>
                  <a:pt x="7565" y="2376"/>
                  <a:pt x="7565" y="2376"/>
                </a:cubicBezTo>
                <a:cubicBezTo>
                  <a:pt x="7416" y="2376"/>
                  <a:pt x="7242" y="2448"/>
                  <a:pt x="7092" y="2448"/>
                </a:cubicBezTo>
                <a:cubicBezTo>
                  <a:pt x="7042" y="2448"/>
                  <a:pt x="7018" y="2448"/>
                  <a:pt x="6968" y="2448"/>
                </a:cubicBezTo>
                <a:cubicBezTo>
                  <a:pt x="6993" y="2376"/>
                  <a:pt x="6993" y="2304"/>
                  <a:pt x="7018" y="2232"/>
                </a:cubicBezTo>
                <a:cubicBezTo>
                  <a:pt x="7018" y="2160"/>
                  <a:pt x="7042" y="2160"/>
                  <a:pt x="7042" y="2088"/>
                </a:cubicBezTo>
                <a:cubicBezTo>
                  <a:pt x="7067" y="2016"/>
                  <a:pt x="7067" y="1944"/>
                  <a:pt x="7092" y="1872"/>
                </a:cubicBezTo>
                <a:cubicBezTo>
                  <a:pt x="7092" y="1872"/>
                  <a:pt x="7117" y="1800"/>
                  <a:pt x="7117" y="1800"/>
                </a:cubicBezTo>
                <a:cubicBezTo>
                  <a:pt x="7142" y="1728"/>
                  <a:pt x="7167" y="1656"/>
                  <a:pt x="7192" y="1512"/>
                </a:cubicBezTo>
                <a:cubicBezTo>
                  <a:pt x="7242" y="1440"/>
                  <a:pt x="7266" y="1368"/>
                  <a:pt x="7291" y="1296"/>
                </a:cubicBezTo>
                <a:close/>
                <a:moveTo>
                  <a:pt x="6420" y="1296"/>
                </a:moveTo>
                <a:cubicBezTo>
                  <a:pt x="6445" y="1296"/>
                  <a:pt x="6470" y="1296"/>
                  <a:pt x="6495" y="1296"/>
                </a:cubicBezTo>
                <a:cubicBezTo>
                  <a:pt x="6570" y="1296"/>
                  <a:pt x="6669" y="1224"/>
                  <a:pt x="6744" y="1224"/>
                </a:cubicBezTo>
                <a:cubicBezTo>
                  <a:pt x="6819" y="1224"/>
                  <a:pt x="6893" y="1152"/>
                  <a:pt x="6968" y="1152"/>
                </a:cubicBezTo>
                <a:cubicBezTo>
                  <a:pt x="7042" y="1152"/>
                  <a:pt x="7117" y="1152"/>
                  <a:pt x="7192" y="1152"/>
                </a:cubicBezTo>
                <a:cubicBezTo>
                  <a:pt x="7192" y="1152"/>
                  <a:pt x="7192" y="1152"/>
                  <a:pt x="7192" y="1152"/>
                </a:cubicBezTo>
                <a:cubicBezTo>
                  <a:pt x="7167" y="1224"/>
                  <a:pt x="7167" y="1296"/>
                  <a:pt x="7142" y="1368"/>
                </a:cubicBezTo>
                <a:cubicBezTo>
                  <a:pt x="7117" y="1512"/>
                  <a:pt x="7092" y="1656"/>
                  <a:pt x="7067" y="1800"/>
                </a:cubicBezTo>
                <a:cubicBezTo>
                  <a:pt x="7042" y="1872"/>
                  <a:pt x="7042" y="1944"/>
                  <a:pt x="7018" y="2088"/>
                </a:cubicBezTo>
                <a:cubicBezTo>
                  <a:pt x="6993" y="2160"/>
                  <a:pt x="6993" y="2232"/>
                  <a:pt x="6968" y="2376"/>
                </a:cubicBezTo>
                <a:cubicBezTo>
                  <a:pt x="6918" y="2376"/>
                  <a:pt x="6893" y="2376"/>
                  <a:pt x="6843" y="2376"/>
                </a:cubicBezTo>
                <a:cubicBezTo>
                  <a:pt x="6794" y="2376"/>
                  <a:pt x="6769" y="2376"/>
                  <a:pt x="6719" y="2376"/>
                </a:cubicBezTo>
                <a:cubicBezTo>
                  <a:pt x="6669" y="2376"/>
                  <a:pt x="6619" y="2376"/>
                  <a:pt x="6545" y="2376"/>
                </a:cubicBezTo>
                <a:cubicBezTo>
                  <a:pt x="6495" y="2376"/>
                  <a:pt x="6470" y="2376"/>
                  <a:pt x="6420" y="2376"/>
                </a:cubicBezTo>
                <a:cubicBezTo>
                  <a:pt x="6396" y="2376"/>
                  <a:pt x="6346" y="2376"/>
                  <a:pt x="6321" y="2376"/>
                </a:cubicBezTo>
                <a:cubicBezTo>
                  <a:pt x="6246" y="2376"/>
                  <a:pt x="6172" y="2448"/>
                  <a:pt x="6072" y="2448"/>
                </a:cubicBezTo>
                <a:cubicBezTo>
                  <a:pt x="6047" y="2448"/>
                  <a:pt x="6047" y="2448"/>
                  <a:pt x="6022" y="2448"/>
                </a:cubicBezTo>
                <a:cubicBezTo>
                  <a:pt x="6022" y="2448"/>
                  <a:pt x="6047" y="2376"/>
                  <a:pt x="6047" y="2376"/>
                </a:cubicBezTo>
                <a:cubicBezTo>
                  <a:pt x="6072" y="2304"/>
                  <a:pt x="6097" y="2160"/>
                  <a:pt x="6122" y="2088"/>
                </a:cubicBezTo>
                <a:cubicBezTo>
                  <a:pt x="6172" y="1872"/>
                  <a:pt x="6246" y="1656"/>
                  <a:pt x="6296" y="1440"/>
                </a:cubicBezTo>
                <a:cubicBezTo>
                  <a:pt x="6371" y="1440"/>
                  <a:pt x="6395" y="1368"/>
                  <a:pt x="6420" y="1296"/>
                </a:cubicBezTo>
                <a:close/>
                <a:moveTo>
                  <a:pt x="5574" y="1656"/>
                </a:moveTo>
                <a:cubicBezTo>
                  <a:pt x="5574" y="1584"/>
                  <a:pt x="5574" y="1584"/>
                  <a:pt x="5574" y="1656"/>
                </a:cubicBezTo>
                <a:cubicBezTo>
                  <a:pt x="5599" y="1584"/>
                  <a:pt x="5599" y="1512"/>
                  <a:pt x="5624" y="1512"/>
                </a:cubicBezTo>
                <a:cubicBezTo>
                  <a:pt x="5624" y="1512"/>
                  <a:pt x="5624" y="1512"/>
                  <a:pt x="5624" y="1512"/>
                </a:cubicBezTo>
                <a:cubicBezTo>
                  <a:pt x="5748" y="1512"/>
                  <a:pt x="5873" y="1440"/>
                  <a:pt x="5997" y="1440"/>
                </a:cubicBezTo>
                <a:cubicBezTo>
                  <a:pt x="6072" y="1440"/>
                  <a:pt x="6171" y="1440"/>
                  <a:pt x="6246" y="1368"/>
                </a:cubicBezTo>
                <a:cubicBezTo>
                  <a:pt x="6246" y="1440"/>
                  <a:pt x="6221" y="1512"/>
                  <a:pt x="6221" y="1584"/>
                </a:cubicBezTo>
                <a:cubicBezTo>
                  <a:pt x="6171" y="1800"/>
                  <a:pt x="6147" y="2016"/>
                  <a:pt x="6097" y="2232"/>
                </a:cubicBezTo>
                <a:cubicBezTo>
                  <a:pt x="6072" y="2376"/>
                  <a:pt x="6047" y="2448"/>
                  <a:pt x="6022" y="2592"/>
                </a:cubicBezTo>
                <a:cubicBezTo>
                  <a:pt x="6022" y="2592"/>
                  <a:pt x="6022" y="2592"/>
                  <a:pt x="6022" y="2592"/>
                </a:cubicBezTo>
                <a:cubicBezTo>
                  <a:pt x="5873" y="2664"/>
                  <a:pt x="5748" y="2736"/>
                  <a:pt x="5599" y="2736"/>
                </a:cubicBezTo>
                <a:cubicBezTo>
                  <a:pt x="5524" y="2736"/>
                  <a:pt x="5450" y="2808"/>
                  <a:pt x="5375" y="2808"/>
                </a:cubicBezTo>
                <a:cubicBezTo>
                  <a:pt x="5325" y="2808"/>
                  <a:pt x="5300" y="2808"/>
                  <a:pt x="5251" y="2808"/>
                </a:cubicBezTo>
                <a:cubicBezTo>
                  <a:pt x="5251" y="2808"/>
                  <a:pt x="5251" y="2808"/>
                  <a:pt x="5251" y="2808"/>
                </a:cubicBezTo>
                <a:cubicBezTo>
                  <a:pt x="5251" y="2808"/>
                  <a:pt x="5276" y="2736"/>
                  <a:pt x="5276" y="2736"/>
                </a:cubicBezTo>
                <a:cubicBezTo>
                  <a:pt x="5276" y="2736"/>
                  <a:pt x="5276" y="2736"/>
                  <a:pt x="5300" y="2664"/>
                </a:cubicBezTo>
                <a:cubicBezTo>
                  <a:pt x="5325" y="2592"/>
                  <a:pt x="5350" y="2448"/>
                  <a:pt x="5375" y="2376"/>
                </a:cubicBezTo>
                <a:cubicBezTo>
                  <a:pt x="5400" y="2304"/>
                  <a:pt x="5400" y="2232"/>
                  <a:pt x="5425" y="2232"/>
                </a:cubicBezTo>
                <a:cubicBezTo>
                  <a:pt x="5450" y="2160"/>
                  <a:pt x="5450" y="2088"/>
                  <a:pt x="5475" y="2016"/>
                </a:cubicBezTo>
                <a:cubicBezTo>
                  <a:pt x="5500" y="1944"/>
                  <a:pt x="5524" y="1872"/>
                  <a:pt x="5549" y="1800"/>
                </a:cubicBezTo>
                <a:cubicBezTo>
                  <a:pt x="5524" y="1800"/>
                  <a:pt x="5549" y="1728"/>
                  <a:pt x="5574" y="1656"/>
                </a:cubicBezTo>
                <a:close/>
                <a:moveTo>
                  <a:pt x="5002" y="1584"/>
                </a:moveTo>
                <a:cubicBezTo>
                  <a:pt x="5002" y="1584"/>
                  <a:pt x="5027" y="1512"/>
                  <a:pt x="5002" y="1584"/>
                </a:cubicBezTo>
                <a:cubicBezTo>
                  <a:pt x="5077" y="1584"/>
                  <a:pt x="5176" y="1512"/>
                  <a:pt x="5251" y="1512"/>
                </a:cubicBezTo>
                <a:cubicBezTo>
                  <a:pt x="5325" y="1512"/>
                  <a:pt x="5400" y="1512"/>
                  <a:pt x="5500" y="1512"/>
                </a:cubicBezTo>
                <a:cubicBezTo>
                  <a:pt x="5500" y="1512"/>
                  <a:pt x="5500" y="1512"/>
                  <a:pt x="5500" y="1512"/>
                </a:cubicBezTo>
                <a:cubicBezTo>
                  <a:pt x="5500" y="1512"/>
                  <a:pt x="5500" y="1512"/>
                  <a:pt x="5500" y="1512"/>
                </a:cubicBezTo>
                <a:cubicBezTo>
                  <a:pt x="5500" y="1512"/>
                  <a:pt x="5500" y="1584"/>
                  <a:pt x="5475" y="1584"/>
                </a:cubicBezTo>
                <a:cubicBezTo>
                  <a:pt x="5450" y="1656"/>
                  <a:pt x="5450" y="1728"/>
                  <a:pt x="5425" y="1800"/>
                </a:cubicBezTo>
                <a:cubicBezTo>
                  <a:pt x="5400" y="1944"/>
                  <a:pt x="5350" y="2160"/>
                  <a:pt x="5325" y="2304"/>
                </a:cubicBezTo>
                <a:cubicBezTo>
                  <a:pt x="5301" y="2376"/>
                  <a:pt x="5301" y="2448"/>
                  <a:pt x="5276" y="2520"/>
                </a:cubicBezTo>
                <a:cubicBezTo>
                  <a:pt x="5251" y="2592"/>
                  <a:pt x="5251" y="2664"/>
                  <a:pt x="5226" y="2736"/>
                </a:cubicBezTo>
                <a:cubicBezTo>
                  <a:pt x="5226" y="2808"/>
                  <a:pt x="5201" y="2808"/>
                  <a:pt x="5201" y="2880"/>
                </a:cubicBezTo>
                <a:cubicBezTo>
                  <a:pt x="5176" y="2880"/>
                  <a:pt x="5151" y="2880"/>
                  <a:pt x="5126" y="2880"/>
                </a:cubicBezTo>
                <a:cubicBezTo>
                  <a:pt x="5052" y="2880"/>
                  <a:pt x="4952" y="2880"/>
                  <a:pt x="4878" y="2880"/>
                </a:cubicBezTo>
                <a:cubicBezTo>
                  <a:pt x="4778" y="2880"/>
                  <a:pt x="4703" y="2880"/>
                  <a:pt x="4604" y="2880"/>
                </a:cubicBezTo>
                <a:cubicBezTo>
                  <a:pt x="4579" y="2880"/>
                  <a:pt x="4579" y="2880"/>
                  <a:pt x="4554" y="2880"/>
                </a:cubicBezTo>
                <a:cubicBezTo>
                  <a:pt x="4579" y="2808"/>
                  <a:pt x="4579" y="2736"/>
                  <a:pt x="4604" y="2664"/>
                </a:cubicBezTo>
                <a:cubicBezTo>
                  <a:pt x="4654" y="2520"/>
                  <a:pt x="4703" y="2376"/>
                  <a:pt x="4728" y="2304"/>
                </a:cubicBezTo>
                <a:cubicBezTo>
                  <a:pt x="4753" y="2232"/>
                  <a:pt x="4803" y="2088"/>
                  <a:pt x="4828" y="2016"/>
                </a:cubicBezTo>
                <a:cubicBezTo>
                  <a:pt x="4853" y="1944"/>
                  <a:pt x="4878" y="1872"/>
                  <a:pt x="4927" y="1728"/>
                </a:cubicBezTo>
                <a:cubicBezTo>
                  <a:pt x="4977" y="1656"/>
                  <a:pt x="5002" y="1584"/>
                  <a:pt x="5002" y="1584"/>
                </a:cubicBezTo>
                <a:close/>
                <a:moveTo>
                  <a:pt x="4181" y="1656"/>
                </a:moveTo>
                <a:cubicBezTo>
                  <a:pt x="4206" y="1584"/>
                  <a:pt x="4206" y="1512"/>
                  <a:pt x="4230" y="1512"/>
                </a:cubicBezTo>
                <a:cubicBezTo>
                  <a:pt x="4330" y="1512"/>
                  <a:pt x="4430" y="1512"/>
                  <a:pt x="4504" y="1584"/>
                </a:cubicBezTo>
                <a:cubicBezTo>
                  <a:pt x="4579" y="1584"/>
                  <a:pt x="4653" y="1656"/>
                  <a:pt x="4728" y="1656"/>
                </a:cubicBezTo>
                <a:cubicBezTo>
                  <a:pt x="4778" y="1656"/>
                  <a:pt x="4853" y="1656"/>
                  <a:pt x="4902" y="1656"/>
                </a:cubicBezTo>
                <a:cubicBezTo>
                  <a:pt x="4902" y="1656"/>
                  <a:pt x="4877" y="1728"/>
                  <a:pt x="4877" y="1728"/>
                </a:cubicBezTo>
                <a:cubicBezTo>
                  <a:pt x="4853" y="1800"/>
                  <a:pt x="4828" y="1872"/>
                  <a:pt x="4828" y="1944"/>
                </a:cubicBezTo>
                <a:cubicBezTo>
                  <a:pt x="4828" y="1944"/>
                  <a:pt x="4828" y="2016"/>
                  <a:pt x="4803" y="2016"/>
                </a:cubicBezTo>
                <a:cubicBezTo>
                  <a:pt x="4778" y="2088"/>
                  <a:pt x="4778" y="2088"/>
                  <a:pt x="4753" y="2160"/>
                </a:cubicBezTo>
                <a:cubicBezTo>
                  <a:pt x="4728" y="2232"/>
                  <a:pt x="4728" y="2232"/>
                  <a:pt x="4703" y="2304"/>
                </a:cubicBezTo>
                <a:cubicBezTo>
                  <a:pt x="4678" y="2376"/>
                  <a:pt x="4678" y="2448"/>
                  <a:pt x="4654" y="2448"/>
                </a:cubicBezTo>
                <a:cubicBezTo>
                  <a:pt x="4604" y="2592"/>
                  <a:pt x="4554" y="2736"/>
                  <a:pt x="4504" y="2952"/>
                </a:cubicBezTo>
                <a:cubicBezTo>
                  <a:pt x="4454" y="2952"/>
                  <a:pt x="4380" y="2952"/>
                  <a:pt x="4330" y="2952"/>
                </a:cubicBezTo>
                <a:cubicBezTo>
                  <a:pt x="4255" y="2952"/>
                  <a:pt x="4181" y="2952"/>
                  <a:pt x="4106" y="2952"/>
                </a:cubicBezTo>
                <a:cubicBezTo>
                  <a:pt x="4031" y="2952"/>
                  <a:pt x="3957" y="2952"/>
                  <a:pt x="3882" y="2952"/>
                </a:cubicBezTo>
                <a:cubicBezTo>
                  <a:pt x="3857" y="2952"/>
                  <a:pt x="3832" y="2952"/>
                  <a:pt x="3807" y="2952"/>
                </a:cubicBezTo>
                <a:cubicBezTo>
                  <a:pt x="3807" y="2952"/>
                  <a:pt x="3832" y="2880"/>
                  <a:pt x="3832" y="2880"/>
                </a:cubicBezTo>
                <a:cubicBezTo>
                  <a:pt x="3857" y="2808"/>
                  <a:pt x="3882" y="2664"/>
                  <a:pt x="3907" y="2592"/>
                </a:cubicBezTo>
                <a:cubicBezTo>
                  <a:pt x="3957" y="2448"/>
                  <a:pt x="4007" y="2304"/>
                  <a:pt x="4056" y="2088"/>
                </a:cubicBezTo>
                <a:cubicBezTo>
                  <a:pt x="4131" y="1800"/>
                  <a:pt x="4156" y="1728"/>
                  <a:pt x="4181" y="1656"/>
                </a:cubicBezTo>
                <a:close/>
                <a:moveTo>
                  <a:pt x="3708" y="1008"/>
                </a:moveTo>
                <a:cubicBezTo>
                  <a:pt x="3708" y="1008"/>
                  <a:pt x="3708" y="1008"/>
                  <a:pt x="3708" y="1008"/>
                </a:cubicBezTo>
                <a:cubicBezTo>
                  <a:pt x="3733" y="1008"/>
                  <a:pt x="3758" y="1008"/>
                  <a:pt x="3783" y="1008"/>
                </a:cubicBezTo>
                <a:cubicBezTo>
                  <a:pt x="3758" y="1008"/>
                  <a:pt x="3733" y="1080"/>
                  <a:pt x="3708" y="1008"/>
                </a:cubicBezTo>
                <a:cubicBezTo>
                  <a:pt x="3708" y="1080"/>
                  <a:pt x="3708" y="1008"/>
                  <a:pt x="3708" y="1008"/>
                </a:cubicBezTo>
                <a:close/>
                <a:moveTo>
                  <a:pt x="3185" y="2736"/>
                </a:moveTo>
                <a:cubicBezTo>
                  <a:pt x="3260" y="2520"/>
                  <a:pt x="3310" y="2304"/>
                  <a:pt x="3384" y="2160"/>
                </a:cubicBezTo>
                <a:cubicBezTo>
                  <a:pt x="3409" y="2088"/>
                  <a:pt x="3434" y="2016"/>
                  <a:pt x="3459" y="1872"/>
                </a:cubicBezTo>
                <a:cubicBezTo>
                  <a:pt x="3459" y="1872"/>
                  <a:pt x="3484" y="1872"/>
                  <a:pt x="3484" y="1800"/>
                </a:cubicBezTo>
                <a:cubicBezTo>
                  <a:pt x="3509" y="1728"/>
                  <a:pt x="3559" y="1656"/>
                  <a:pt x="3583" y="1584"/>
                </a:cubicBezTo>
                <a:cubicBezTo>
                  <a:pt x="3608" y="1512"/>
                  <a:pt x="3633" y="1440"/>
                  <a:pt x="3633" y="1368"/>
                </a:cubicBezTo>
                <a:cubicBezTo>
                  <a:pt x="3633" y="1296"/>
                  <a:pt x="3658" y="1296"/>
                  <a:pt x="3658" y="1224"/>
                </a:cubicBezTo>
                <a:cubicBezTo>
                  <a:pt x="3683" y="1224"/>
                  <a:pt x="3733" y="1224"/>
                  <a:pt x="3758" y="1296"/>
                </a:cubicBezTo>
                <a:cubicBezTo>
                  <a:pt x="3807" y="1296"/>
                  <a:pt x="3832" y="1296"/>
                  <a:pt x="3882" y="1368"/>
                </a:cubicBezTo>
                <a:cubicBezTo>
                  <a:pt x="3907" y="1368"/>
                  <a:pt x="3907" y="1368"/>
                  <a:pt x="3932" y="1368"/>
                </a:cubicBezTo>
                <a:cubicBezTo>
                  <a:pt x="3957" y="1368"/>
                  <a:pt x="3982" y="1368"/>
                  <a:pt x="4007" y="1368"/>
                </a:cubicBezTo>
                <a:cubicBezTo>
                  <a:pt x="4031" y="1368"/>
                  <a:pt x="4056" y="1368"/>
                  <a:pt x="4081" y="1368"/>
                </a:cubicBezTo>
                <a:cubicBezTo>
                  <a:pt x="4056" y="1440"/>
                  <a:pt x="4056" y="1512"/>
                  <a:pt x="4031" y="1584"/>
                </a:cubicBezTo>
                <a:cubicBezTo>
                  <a:pt x="3982" y="1800"/>
                  <a:pt x="3957" y="1944"/>
                  <a:pt x="3907" y="2160"/>
                </a:cubicBezTo>
                <a:cubicBezTo>
                  <a:pt x="3882" y="2304"/>
                  <a:pt x="3857" y="2376"/>
                  <a:pt x="3832" y="2520"/>
                </a:cubicBezTo>
                <a:cubicBezTo>
                  <a:pt x="3807" y="2592"/>
                  <a:pt x="3807" y="2664"/>
                  <a:pt x="3783" y="2736"/>
                </a:cubicBezTo>
                <a:cubicBezTo>
                  <a:pt x="3658" y="2736"/>
                  <a:pt x="3534" y="2736"/>
                  <a:pt x="3434" y="2808"/>
                </a:cubicBezTo>
                <a:cubicBezTo>
                  <a:pt x="3335" y="2808"/>
                  <a:pt x="3235" y="2808"/>
                  <a:pt x="3136" y="2808"/>
                </a:cubicBezTo>
                <a:cubicBezTo>
                  <a:pt x="3136" y="2808"/>
                  <a:pt x="3136" y="2808"/>
                  <a:pt x="3136" y="2808"/>
                </a:cubicBezTo>
                <a:cubicBezTo>
                  <a:pt x="3160" y="2808"/>
                  <a:pt x="3185" y="2808"/>
                  <a:pt x="3185" y="2736"/>
                </a:cubicBezTo>
                <a:close/>
                <a:moveTo>
                  <a:pt x="2588" y="5040"/>
                </a:moveTo>
                <a:cubicBezTo>
                  <a:pt x="2588" y="5040"/>
                  <a:pt x="2613" y="4968"/>
                  <a:pt x="2613" y="4968"/>
                </a:cubicBezTo>
                <a:cubicBezTo>
                  <a:pt x="2613" y="4968"/>
                  <a:pt x="2638" y="4896"/>
                  <a:pt x="2638" y="4896"/>
                </a:cubicBezTo>
                <a:cubicBezTo>
                  <a:pt x="2638" y="4896"/>
                  <a:pt x="2638" y="4824"/>
                  <a:pt x="2638" y="4824"/>
                </a:cubicBezTo>
                <a:cubicBezTo>
                  <a:pt x="2663" y="4824"/>
                  <a:pt x="2663" y="4824"/>
                  <a:pt x="2688" y="4824"/>
                </a:cubicBezTo>
                <a:cubicBezTo>
                  <a:pt x="2688" y="4824"/>
                  <a:pt x="2688" y="4896"/>
                  <a:pt x="2688" y="4896"/>
                </a:cubicBezTo>
                <a:cubicBezTo>
                  <a:pt x="2663" y="5256"/>
                  <a:pt x="2638" y="5544"/>
                  <a:pt x="2638" y="5904"/>
                </a:cubicBezTo>
                <a:cubicBezTo>
                  <a:pt x="2638" y="5976"/>
                  <a:pt x="2638" y="6048"/>
                  <a:pt x="2638" y="6120"/>
                </a:cubicBezTo>
                <a:cubicBezTo>
                  <a:pt x="2638" y="6192"/>
                  <a:pt x="2638" y="6264"/>
                  <a:pt x="2638" y="6408"/>
                </a:cubicBezTo>
                <a:cubicBezTo>
                  <a:pt x="2638" y="6552"/>
                  <a:pt x="2638" y="6696"/>
                  <a:pt x="2638" y="6912"/>
                </a:cubicBezTo>
                <a:cubicBezTo>
                  <a:pt x="2613" y="6912"/>
                  <a:pt x="2588" y="6840"/>
                  <a:pt x="2563" y="6840"/>
                </a:cubicBezTo>
                <a:cubicBezTo>
                  <a:pt x="2538" y="6840"/>
                  <a:pt x="2538" y="6840"/>
                  <a:pt x="2513" y="6768"/>
                </a:cubicBezTo>
                <a:cubicBezTo>
                  <a:pt x="2489" y="6768"/>
                  <a:pt x="2489" y="6768"/>
                  <a:pt x="2464" y="6696"/>
                </a:cubicBezTo>
                <a:cubicBezTo>
                  <a:pt x="2414" y="6624"/>
                  <a:pt x="2339" y="6624"/>
                  <a:pt x="2289" y="6552"/>
                </a:cubicBezTo>
                <a:cubicBezTo>
                  <a:pt x="2289" y="6552"/>
                  <a:pt x="2289" y="6552"/>
                  <a:pt x="2265" y="6552"/>
                </a:cubicBezTo>
                <a:cubicBezTo>
                  <a:pt x="2265" y="6480"/>
                  <a:pt x="2289" y="6408"/>
                  <a:pt x="2289" y="6336"/>
                </a:cubicBezTo>
                <a:cubicBezTo>
                  <a:pt x="2289" y="6264"/>
                  <a:pt x="2314" y="6192"/>
                  <a:pt x="2314" y="6120"/>
                </a:cubicBezTo>
                <a:cubicBezTo>
                  <a:pt x="2314" y="6120"/>
                  <a:pt x="2339" y="6048"/>
                  <a:pt x="2339" y="6048"/>
                </a:cubicBezTo>
                <a:cubicBezTo>
                  <a:pt x="2339" y="6048"/>
                  <a:pt x="2364" y="5976"/>
                  <a:pt x="2364" y="5976"/>
                </a:cubicBezTo>
                <a:cubicBezTo>
                  <a:pt x="2364" y="5904"/>
                  <a:pt x="2389" y="5904"/>
                  <a:pt x="2389" y="5832"/>
                </a:cubicBezTo>
                <a:cubicBezTo>
                  <a:pt x="2414" y="5760"/>
                  <a:pt x="2439" y="5688"/>
                  <a:pt x="2439" y="5544"/>
                </a:cubicBezTo>
                <a:cubicBezTo>
                  <a:pt x="2464" y="5472"/>
                  <a:pt x="2489" y="5400"/>
                  <a:pt x="2513" y="5256"/>
                </a:cubicBezTo>
                <a:cubicBezTo>
                  <a:pt x="2538" y="5184"/>
                  <a:pt x="2563" y="5112"/>
                  <a:pt x="2588" y="5040"/>
                </a:cubicBezTo>
                <a:close/>
                <a:moveTo>
                  <a:pt x="1991" y="5112"/>
                </a:moveTo>
                <a:cubicBezTo>
                  <a:pt x="2016" y="5040"/>
                  <a:pt x="2016" y="5040"/>
                  <a:pt x="2041" y="4968"/>
                </a:cubicBezTo>
                <a:cubicBezTo>
                  <a:pt x="2090" y="4968"/>
                  <a:pt x="2115" y="4968"/>
                  <a:pt x="2165" y="4968"/>
                </a:cubicBezTo>
                <a:cubicBezTo>
                  <a:pt x="2190" y="4968"/>
                  <a:pt x="2240" y="4968"/>
                  <a:pt x="2265" y="4896"/>
                </a:cubicBezTo>
                <a:cubicBezTo>
                  <a:pt x="2339" y="4896"/>
                  <a:pt x="2389" y="4824"/>
                  <a:pt x="2464" y="4824"/>
                </a:cubicBezTo>
                <a:cubicBezTo>
                  <a:pt x="2464" y="4824"/>
                  <a:pt x="2489" y="4824"/>
                  <a:pt x="2489" y="4824"/>
                </a:cubicBezTo>
                <a:cubicBezTo>
                  <a:pt x="2489" y="4824"/>
                  <a:pt x="2489" y="4824"/>
                  <a:pt x="2489" y="4824"/>
                </a:cubicBezTo>
                <a:cubicBezTo>
                  <a:pt x="2489" y="4896"/>
                  <a:pt x="2464" y="4968"/>
                  <a:pt x="2464" y="4968"/>
                </a:cubicBezTo>
                <a:cubicBezTo>
                  <a:pt x="2439" y="5040"/>
                  <a:pt x="2439" y="5112"/>
                  <a:pt x="2414" y="5184"/>
                </a:cubicBezTo>
                <a:cubicBezTo>
                  <a:pt x="2389" y="5256"/>
                  <a:pt x="2389" y="5328"/>
                  <a:pt x="2364" y="5472"/>
                </a:cubicBezTo>
                <a:cubicBezTo>
                  <a:pt x="2339" y="5616"/>
                  <a:pt x="2314" y="5688"/>
                  <a:pt x="2314" y="5832"/>
                </a:cubicBezTo>
                <a:cubicBezTo>
                  <a:pt x="2290" y="5976"/>
                  <a:pt x="2265" y="6192"/>
                  <a:pt x="2240" y="6336"/>
                </a:cubicBezTo>
                <a:cubicBezTo>
                  <a:pt x="2240" y="6408"/>
                  <a:pt x="2215" y="6480"/>
                  <a:pt x="2215" y="6552"/>
                </a:cubicBezTo>
                <a:cubicBezTo>
                  <a:pt x="2215" y="6552"/>
                  <a:pt x="2190" y="6552"/>
                  <a:pt x="2190" y="6552"/>
                </a:cubicBezTo>
                <a:cubicBezTo>
                  <a:pt x="2140" y="6552"/>
                  <a:pt x="2115" y="6552"/>
                  <a:pt x="2066" y="6552"/>
                </a:cubicBezTo>
                <a:cubicBezTo>
                  <a:pt x="2016" y="6552"/>
                  <a:pt x="1991" y="6552"/>
                  <a:pt x="1941" y="6552"/>
                </a:cubicBezTo>
                <a:cubicBezTo>
                  <a:pt x="1817" y="6552"/>
                  <a:pt x="1717" y="6552"/>
                  <a:pt x="1593" y="6552"/>
                </a:cubicBezTo>
                <a:cubicBezTo>
                  <a:pt x="1593" y="6552"/>
                  <a:pt x="1593" y="6552"/>
                  <a:pt x="1593" y="6480"/>
                </a:cubicBezTo>
                <a:cubicBezTo>
                  <a:pt x="1618" y="6408"/>
                  <a:pt x="1618" y="6336"/>
                  <a:pt x="1642" y="6264"/>
                </a:cubicBezTo>
                <a:cubicBezTo>
                  <a:pt x="1642" y="6264"/>
                  <a:pt x="1642" y="6192"/>
                  <a:pt x="1667" y="6192"/>
                </a:cubicBezTo>
                <a:cubicBezTo>
                  <a:pt x="1667" y="6192"/>
                  <a:pt x="1667" y="6192"/>
                  <a:pt x="1667" y="6192"/>
                </a:cubicBezTo>
                <a:cubicBezTo>
                  <a:pt x="1692" y="6120"/>
                  <a:pt x="1717" y="5976"/>
                  <a:pt x="1767" y="5904"/>
                </a:cubicBezTo>
                <a:cubicBezTo>
                  <a:pt x="1767" y="5904"/>
                  <a:pt x="1792" y="5832"/>
                  <a:pt x="1792" y="5832"/>
                </a:cubicBezTo>
                <a:cubicBezTo>
                  <a:pt x="1817" y="5760"/>
                  <a:pt x="1817" y="5760"/>
                  <a:pt x="1842" y="5688"/>
                </a:cubicBezTo>
                <a:cubicBezTo>
                  <a:pt x="1866" y="5544"/>
                  <a:pt x="1916" y="5472"/>
                  <a:pt x="1941" y="5328"/>
                </a:cubicBezTo>
                <a:cubicBezTo>
                  <a:pt x="1966" y="5184"/>
                  <a:pt x="1966" y="5184"/>
                  <a:pt x="1991" y="5112"/>
                </a:cubicBezTo>
                <a:close/>
                <a:moveTo>
                  <a:pt x="1817" y="5616"/>
                </a:moveTo>
                <a:cubicBezTo>
                  <a:pt x="1842" y="5616"/>
                  <a:pt x="1842" y="5616"/>
                  <a:pt x="1817" y="5616"/>
                </a:cubicBezTo>
                <a:cubicBezTo>
                  <a:pt x="1842" y="5616"/>
                  <a:pt x="1842" y="5616"/>
                  <a:pt x="1817" y="5616"/>
                </a:cubicBezTo>
                <a:cubicBezTo>
                  <a:pt x="1842" y="5616"/>
                  <a:pt x="1817" y="5616"/>
                  <a:pt x="1817" y="5616"/>
                </a:cubicBezTo>
                <a:close/>
                <a:moveTo>
                  <a:pt x="1468" y="4824"/>
                </a:moveTo>
                <a:cubicBezTo>
                  <a:pt x="1493" y="4824"/>
                  <a:pt x="1518" y="4824"/>
                  <a:pt x="1543" y="4824"/>
                </a:cubicBezTo>
                <a:cubicBezTo>
                  <a:pt x="1568" y="4824"/>
                  <a:pt x="1593" y="4824"/>
                  <a:pt x="1642" y="4824"/>
                </a:cubicBezTo>
                <a:cubicBezTo>
                  <a:pt x="1692" y="4824"/>
                  <a:pt x="1742" y="4824"/>
                  <a:pt x="1792" y="4896"/>
                </a:cubicBezTo>
                <a:cubicBezTo>
                  <a:pt x="1817" y="4896"/>
                  <a:pt x="1866" y="4896"/>
                  <a:pt x="1891" y="4896"/>
                </a:cubicBezTo>
                <a:cubicBezTo>
                  <a:pt x="1866" y="4968"/>
                  <a:pt x="1842" y="5112"/>
                  <a:pt x="1842" y="5184"/>
                </a:cubicBezTo>
                <a:cubicBezTo>
                  <a:pt x="1817" y="5400"/>
                  <a:pt x="1767" y="5544"/>
                  <a:pt x="1717" y="5760"/>
                </a:cubicBezTo>
                <a:cubicBezTo>
                  <a:pt x="1667" y="5976"/>
                  <a:pt x="1618" y="6264"/>
                  <a:pt x="1568" y="6480"/>
                </a:cubicBezTo>
                <a:cubicBezTo>
                  <a:pt x="1493" y="6480"/>
                  <a:pt x="1419" y="6480"/>
                  <a:pt x="1369" y="6480"/>
                </a:cubicBezTo>
                <a:cubicBezTo>
                  <a:pt x="1269" y="6480"/>
                  <a:pt x="1195" y="6480"/>
                  <a:pt x="1095" y="6480"/>
                </a:cubicBezTo>
                <a:cubicBezTo>
                  <a:pt x="1095" y="6480"/>
                  <a:pt x="1095" y="6408"/>
                  <a:pt x="1095" y="6408"/>
                </a:cubicBezTo>
                <a:cubicBezTo>
                  <a:pt x="1095" y="6408"/>
                  <a:pt x="1095" y="6408"/>
                  <a:pt x="1095" y="6408"/>
                </a:cubicBezTo>
                <a:cubicBezTo>
                  <a:pt x="1095" y="6408"/>
                  <a:pt x="1095" y="6336"/>
                  <a:pt x="1120" y="6336"/>
                </a:cubicBezTo>
                <a:cubicBezTo>
                  <a:pt x="1145" y="6264"/>
                  <a:pt x="1145" y="6192"/>
                  <a:pt x="1170" y="6120"/>
                </a:cubicBezTo>
                <a:cubicBezTo>
                  <a:pt x="1195" y="6048"/>
                  <a:pt x="1195" y="5976"/>
                  <a:pt x="1219" y="5904"/>
                </a:cubicBezTo>
                <a:cubicBezTo>
                  <a:pt x="1244" y="5832"/>
                  <a:pt x="1244" y="5760"/>
                  <a:pt x="1269" y="5688"/>
                </a:cubicBezTo>
                <a:cubicBezTo>
                  <a:pt x="1294" y="5616"/>
                  <a:pt x="1319" y="5472"/>
                  <a:pt x="1344" y="5400"/>
                </a:cubicBezTo>
                <a:cubicBezTo>
                  <a:pt x="1394" y="5256"/>
                  <a:pt x="1419" y="5040"/>
                  <a:pt x="1468" y="4896"/>
                </a:cubicBezTo>
                <a:cubicBezTo>
                  <a:pt x="1443" y="4896"/>
                  <a:pt x="1468" y="4896"/>
                  <a:pt x="1468" y="4824"/>
                </a:cubicBezTo>
                <a:close/>
                <a:moveTo>
                  <a:pt x="647" y="6480"/>
                </a:moveTo>
                <a:cubicBezTo>
                  <a:pt x="697" y="6264"/>
                  <a:pt x="747" y="6120"/>
                  <a:pt x="796" y="5904"/>
                </a:cubicBezTo>
                <a:cubicBezTo>
                  <a:pt x="846" y="5760"/>
                  <a:pt x="871" y="5616"/>
                  <a:pt x="921" y="5472"/>
                </a:cubicBezTo>
                <a:cubicBezTo>
                  <a:pt x="946" y="5400"/>
                  <a:pt x="971" y="5256"/>
                  <a:pt x="995" y="5184"/>
                </a:cubicBezTo>
                <a:cubicBezTo>
                  <a:pt x="995" y="5184"/>
                  <a:pt x="995" y="5184"/>
                  <a:pt x="995" y="5184"/>
                </a:cubicBezTo>
                <a:cubicBezTo>
                  <a:pt x="995" y="5112"/>
                  <a:pt x="1020" y="5112"/>
                  <a:pt x="1020" y="5040"/>
                </a:cubicBezTo>
                <a:cubicBezTo>
                  <a:pt x="1045" y="4968"/>
                  <a:pt x="1070" y="4824"/>
                  <a:pt x="1095" y="4680"/>
                </a:cubicBezTo>
                <a:cubicBezTo>
                  <a:pt x="1095" y="4680"/>
                  <a:pt x="1095" y="4680"/>
                  <a:pt x="1095" y="4680"/>
                </a:cubicBezTo>
                <a:cubicBezTo>
                  <a:pt x="1095" y="4680"/>
                  <a:pt x="1120" y="4680"/>
                  <a:pt x="1120" y="4680"/>
                </a:cubicBezTo>
                <a:cubicBezTo>
                  <a:pt x="1170" y="4680"/>
                  <a:pt x="1195" y="4680"/>
                  <a:pt x="1244" y="4680"/>
                </a:cubicBezTo>
                <a:cubicBezTo>
                  <a:pt x="1269" y="4680"/>
                  <a:pt x="1294" y="4680"/>
                  <a:pt x="1294" y="4680"/>
                </a:cubicBezTo>
                <a:cubicBezTo>
                  <a:pt x="1319" y="4680"/>
                  <a:pt x="1319" y="4680"/>
                  <a:pt x="1344" y="4680"/>
                </a:cubicBezTo>
                <a:cubicBezTo>
                  <a:pt x="1344" y="4680"/>
                  <a:pt x="1344" y="4752"/>
                  <a:pt x="1319" y="4752"/>
                </a:cubicBezTo>
                <a:cubicBezTo>
                  <a:pt x="1294" y="4824"/>
                  <a:pt x="1294" y="4896"/>
                  <a:pt x="1269" y="5040"/>
                </a:cubicBezTo>
                <a:cubicBezTo>
                  <a:pt x="1269" y="5112"/>
                  <a:pt x="1244" y="5184"/>
                  <a:pt x="1244" y="5256"/>
                </a:cubicBezTo>
                <a:cubicBezTo>
                  <a:pt x="1244" y="5256"/>
                  <a:pt x="1219" y="5328"/>
                  <a:pt x="1219" y="5328"/>
                </a:cubicBezTo>
                <a:cubicBezTo>
                  <a:pt x="1195" y="5400"/>
                  <a:pt x="1195" y="5544"/>
                  <a:pt x="1170" y="5616"/>
                </a:cubicBezTo>
                <a:cubicBezTo>
                  <a:pt x="1170" y="5616"/>
                  <a:pt x="1170" y="5688"/>
                  <a:pt x="1145" y="5688"/>
                </a:cubicBezTo>
                <a:cubicBezTo>
                  <a:pt x="1145" y="5760"/>
                  <a:pt x="1120" y="5832"/>
                  <a:pt x="1120" y="5904"/>
                </a:cubicBezTo>
                <a:cubicBezTo>
                  <a:pt x="1095" y="6048"/>
                  <a:pt x="1070" y="6264"/>
                  <a:pt x="1045" y="6408"/>
                </a:cubicBezTo>
                <a:cubicBezTo>
                  <a:pt x="1045" y="6408"/>
                  <a:pt x="1045" y="6480"/>
                  <a:pt x="1045" y="6480"/>
                </a:cubicBezTo>
                <a:cubicBezTo>
                  <a:pt x="971" y="6480"/>
                  <a:pt x="896" y="6480"/>
                  <a:pt x="846" y="6480"/>
                </a:cubicBezTo>
                <a:cubicBezTo>
                  <a:pt x="772" y="6480"/>
                  <a:pt x="672" y="6480"/>
                  <a:pt x="597" y="6480"/>
                </a:cubicBezTo>
                <a:cubicBezTo>
                  <a:pt x="622" y="6552"/>
                  <a:pt x="622" y="6552"/>
                  <a:pt x="647" y="6480"/>
                </a:cubicBezTo>
                <a:close/>
                <a:moveTo>
                  <a:pt x="548" y="8280"/>
                </a:moveTo>
                <a:cubicBezTo>
                  <a:pt x="548" y="8280"/>
                  <a:pt x="548" y="8280"/>
                  <a:pt x="548" y="8280"/>
                </a:cubicBezTo>
                <a:cubicBezTo>
                  <a:pt x="548" y="8280"/>
                  <a:pt x="548" y="8280"/>
                  <a:pt x="548" y="8280"/>
                </a:cubicBezTo>
                <a:cubicBezTo>
                  <a:pt x="548" y="8280"/>
                  <a:pt x="548" y="8280"/>
                  <a:pt x="548" y="8280"/>
                </a:cubicBezTo>
                <a:close/>
                <a:moveTo>
                  <a:pt x="4007" y="16488"/>
                </a:moveTo>
                <a:cubicBezTo>
                  <a:pt x="3982" y="16560"/>
                  <a:pt x="3957" y="16632"/>
                  <a:pt x="3932" y="16776"/>
                </a:cubicBezTo>
                <a:cubicBezTo>
                  <a:pt x="3932" y="16776"/>
                  <a:pt x="3932" y="16776"/>
                  <a:pt x="3932" y="16848"/>
                </a:cubicBezTo>
                <a:cubicBezTo>
                  <a:pt x="3907" y="16920"/>
                  <a:pt x="3932" y="16920"/>
                  <a:pt x="3907" y="17064"/>
                </a:cubicBezTo>
                <a:cubicBezTo>
                  <a:pt x="3907" y="17136"/>
                  <a:pt x="3907" y="17208"/>
                  <a:pt x="3907" y="17280"/>
                </a:cubicBezTo>
                <a:cubicBezTo>
                  <a:pt x="3907" y="17424"/>
                  <a:pt x="3907" y="17568"/>
                  <a:pt x="3907" y="17712"/>
                </a:cubicBezTo>
                <a:cubicBezTo>
                  <a:pt x="3907" y="18072"/>
                  <a:pt x="3907" y="18360"/>
                  <a:pt x="3907" y="18720"/>
                </a:cubicBezTo>
                <a:cubicBezTo>
                  <a:pt x="3907" y="19008"/>
                  <a:pt x="3907" y="19296"/>
                  <a:pt x="3907" y="19584"/>
                </a:cubicBezTo>
                <a:cubicBezTo>
                  <a:pt x="3907" y="19800"/>
                  <a:pt x="3907" y="20016"/>
                  <a:pt x="3907" y="20232"/>
                </a:cubicBezTo>
                <a:cubicBezTo>
                  <a:pt x="3907" y="20232"/>
                  <a:pt x="3882" y="20232"/>
                  <a:pt x="3882" y="20232"/>
                </a:cubicBezTo>
                <a:cubicBezTo>
                  <a:pt x="3733" y="20232"/>
                  <a:pt x="3608" y="20232"/>
                  <a:pt x="3459" y="20232"/>
                </a:cubicBezTo>
                <a:cubicBezTo>
                  <a:pt x="3360" y="20232"/>
                  <a:pt x="3260" y="20232"/>
                  <a:pt x="3160" y="20232"/>
                </a:cubicBezTo>
                <a:cubicBezTo>
                  <a:pt x="3086" y="20232"/>
                  <a:pt x="3011" y="20232"/>
                  <a:pt x="2936" y="20304"/>
                </a:cubicBezTo>
                <a:cubicBezTo>
                  <a:pt x="2837" y="20304"/>
                  <a:pt x="2737" y="20304"/>
                  <a:pt x="2638" y="20304"/>
                </a:cubicBezTo>
                <a:cubicBezTo>
                  <a:pt x="2538" y="20304"/>
                  <a:pt x="2439" y="20304"/>
                  <a:pt x="2314" y="20304"/>
                </a:cubicBezTo>
                <a:cubicBezTo>
                  <a:pt x="2215" y="20304"/>
                  <a:pt x="2115" y="20304"/>
                  <a:pt x="1991" y="20304"/>
                </a:cubicBezTo>
                <a:cubicBezTo>
                  <a:pt x="1891" y="20304"/>
                  <a:pt x="1767" y="20304"/>
                  <a:pt x="1667" y="20304"/>
                </a:cubicBezTo>
                <a:cubicBezTo>
                  <a:pt x="1443" y="20304"/>
                  <a:pt x="1219" y="20232"/>
                  <a:pt x="995" y="20376"/>
                </a:cubicBezTo>
                <a:cubicBezTo>
                  <a:pt x="896" y="20448"/>
                  <a:pt x="796" y="20448"/>
                  <a:pt x="697" y="20520"/>
                </a:cubicBezTo>
                <a:cubicBezTo>
                  <a:pt x="647" y="20520"/>
                  <a:pt x="597" y="20592"/>
                  <a:pt x="548" y="20592"/>
                </a:cubicBezTo>
                <a:cubicBezTo>
                  <a:pt x="523" y="20592"/>
                  <a:pt x="498" y="20664"/>
                  <a:pt x="473" y="20664"/>
                </a:cubicBezTo>
                <a:cubicBezTo>
                  <a:pt x="448" y="20664"/>
                  <a:pt x="423" y="20736"/>
                  <a:pt x="398" y="20736"/>
                </a:cubicBezTo>
                <a:cubicBezTo>
                  <a:pt x="373" y="20736"/>
                  <a:pt x="348" y="20736"/>
                  <a:pt x="324" y="20736"/>
                </a:cubicBezTo>
                <a:cubicBezTo>
                  <a:pt x="299" y="20736"/>
                  <a:pt x="274" y="20664"/>
                  <a:pt x="249" y="20664"/>
                </a:cubicBezTo>
                <a:cubicBezTo>
                  <a:pt x="249" y="20664"/>
                  <a:pt x="224" y="20664"/>
                  <a:pt x="224" y="20592"/>
                </a:cubicBezTo>
                <a:cubicBezTo>
                  <a:pt x="224" y="20592"/>
                  <a:pt x="224" y="20592"/>
                  <a:pt x="199" y="20520"/>
                </a:cubicBezTo>
                <a:cubicBezTo>
                  <a:pt x="199" y="20520"/>
                  <a:pt x="199" y="20520"/>
                  <a:pt x="199" y="20448"/>
                </a:cubicBezTo>
                <a:cubicBezTo>
                  <a:pt x="224" y="20304"/>
                  <a:pt x="274" y="20088"/>
                  <a:pt x="299" y="19944"/>
                </a:cubicBezTo>
                <a:cubicBezTo>
                  <a:pt x="348" y="19728"/>
                  <a:pt x="373" y="19512"/>
                  <a:pt x="423" y="19224"/>
                </a:cubicBezTo>
                <a:cubicBezTo>
                  <a:pt x="473" y="18936"/>
                  <a:pt x="548" y="18576"/>
                  <a:pt x="597" y="18288"/>
                </a:cubicBezTo>
                <a:cubicBezTo>
                  <a:pt x="622" y="18144"/>
                  <a:pt x="672" y="17928"/>
                  <a:pt x="697" y="17784"/>
                </a:cubicBezTo>
                <a:cubicBezTo>
                  <a:pt x="722" y="17712"/>
                  <a:pt x="722" y="17640"/>
                  <a:pt x="747" y="17568"/>
                </a:cubicBezTo>
                <a:cubicBezTo>
                  <a:pt x="771" y="17496"/>
                  <a:pt x="771" y="17352"/>
                  <a:pt x="796" y="17280"/>
                </a:cubicBezTo>
                <a:cubicBezTo>
                  <a:pt x="796" y="17208"/>
                  <a:pt x="821" y="17136"/>
                  <a:pt x="821" y="17136"/>
                </a:cubicBezTo>
                <a:cubicBezTo>
                  <a:pt x="871" y="16776"/>
                  <a:pt x="946" y="16416"/>
                  <a:pt x="995" y="16056"/>
                </a:cubicBezTo>
                <a:cubicBezTo>
                  <a:pt x="1045" y="15696"/>
                  <a:pt x="1070" y="15336"/>
                  <a:pt x="1120" y="15048"/>
                </a:cubicBezTo>
                <a:cubicBezTo>
                  <a:pt x="1145" y="14904"/>
                  <a:pt x="1145" y="14832"/>
                  <a:pt x="1170" y="14688"/>
                </a:cubicBezTo>
                <a:cubicBezTo>
                  <a:pt x="1170" y="14616"/>
                  <a:pt x="1194" y="14544"/>
                  <a:pt x="1194" y="14544"/>
                </a:cubicBezTo>
                <a:cubicBezTo>
                  <a:pt x="1194" y="14400"/>
                  <a:pt x="1219" y="14328"/>
                  <a:pt x="1219" y="14256"/>
                </a:cubicBezTo>
                <a:cubicBezTo>
                  <a:pt x="1219" y="14256"/>
                  <a:pt x="1244" y="14184"/>
                  <a:pt x="1244" y="14184"/>
                </a:cubicBezTo>
                <a:cubicBezTo>
                  <a:pt x="1294" y="14112"/>
                  <a:pt x="1319" y="13968"/>
                  <a:pt x="1344" y="13824"/>
                </a:cubicBezTo>
                <a:cubicBezTo>
                  <a:pt x="1369" y="13680"/>
                  <a:pt x="1369" y="13536"/>
                  <a:pt x="1369" y="13320"/>
                </a:cubicBezTo>
                <a:cubicBezTo>
                  <a:pt x="1369" y="13176"/>
                  <a:pt x="1344" y="13104"/>
                  <a:pt x="1344" y="12960"/>
                </a:cubicBezTo>
                <a:cubicBezTo>
                  <a:pt x="1344" y="12888"/>
                  <a:pt x="1344" y="12888"/>
                  <a:pt x="1319" y="12816"/>
                </a:cubicBezTo>
                <a:cubicBezTo>
                  <a:pt x="1294" y="12744"/>
                  <a:pt x="1294" y="12600"/>
                  <a:pt x="1294" y="12528"/>
                </a:cubicBezTo>
                <a:cubicBezTo>
                  <a:pt x="1269" y="12312"/>
                  <a:pt x="1244" y="12168"/>
                  <a:pt x="1219" y="11952"/>
                </a:cubicBezTo>
                <a:cubicBezTo>
                  <a:pt x="1194" y="11736"/>
                  <a:pt x="1170" y="11448"/>
                  <a:pt x="1145" y="11232"/>
                </a:cubicBezTo>
                <a:cubicBezTo>
                  <a:pt x="1120" y="10800"/>
                  <a:pt x="1070" y="10368"/>
                  <a:pt x="995" y="9936"/>
                </a:cubicBezTo>
                <a:cubicBezTo>
                  <a:pt x="971" y="9720"/>
                  <a:pt x="921" y="9576"/>
                  <a:pt x="896" y="9432"/>
                </a:cubicBezTo>
                <a:cubicBezTo>
                  <a:pt x="871" y="9288"/>
                  <a:pt x="821" y="9144"/>
                  <a:pt x="771" y="9000"/>
                </a:cubicBezTo>
                <a:cubicBezTo>
                  <a:pt x="747" y="8928"/>
                  <a:pt x="747" y="8928"/>
                  <a:pt x="722" y="8856"/>
                </a:cubicBezTo>
                <a:cubicBezTo>
                  <a:pt x="722" y="8784"/>
                  <a:pt x="697" y="8784"/>
                  <a:pt x="697" y="8712"/>
                </a:cubicBezTo>
                <a:cubicBezTo>
                  <a:pt x="697" y="8712"/>
                  <a:pt x="672" y="8640"/>
                  <a:pt x="672" y="8640"/>
                </a:cubicBezTo>
                <a:cubicBezTo>
                  <a:pt x="647" y="8568"/>
                  <a:pt x="622" y="8496"/>
                  <a:pt x="597" y="8424"/>
                </a:cubicBezTo>
                <a:cubicBezTo>
                  <a:pt x="572" y="8424"/>
                  <a:pt x="572" y="8352"/>
                  <a:pt x="547" y="8352"/>
                </a:cubicBezTo>
                <a:cubicBezTo>
                  <a:pt x="523" y="8280"/>
                  <a:pt x="473" y="8136"/>
                  <a:pt x="448" y="8064"/>
                </a:cubicBezTo>
                <a:cubicBezTo>
                  <a:pt x="398" y="7920"/>
                  <a:pt x="373" y="7848"/>
                  <a:pt x="324" y="7704"/>
                </a:cubicBezTo>
                <a:cubicBezTo>
                  <a:pt x="324" y="7704"/>
                  <a:pt x="324" y="7704"/>
                  <a:pt x="299" y="7632"/>
                </a:cubicBezTo>
                <a:cubicBezTo>
                  <a:pt x="299" y="7632"/>
                  <a:pt x="324" y="7632"/>
                  <a:pt x="324" y="7632"/>
                </a:cubicBezTo>
                <a:cubicBezTo>
                  <a:pt x="348" y="7632"/>
                  <a:pt x="348" y="7632"/>
                  <a:pt x="373" y="7632"/>
                </a:cubicBezTo>
                <a:cubicBezTo>
                  <a:pt x="398" y="7632"/>
                  <a:pt x="398" y="7632"/>
                  <a:pt x="423" y="7632"/>
                </a:cubicBezTo>
                <a:cubicBezTo>
                  <a:pt x="423" y="7632"/>
                  <a:pt x="448" y="7632"/>
                  <a:pt x="448" y="7632"/>
                </a:cubicBezTo>
                <a:cubicBezTo>
                  <a:pt x="498" y="7632"/>
                  <a:pt x="547" y="7632"/>
                  <a:pt x="597" y="7632"/>
                </a:cubicBezTo>
                <a:cubicBezTo>
                  <a:pt x="622" y="7632"/>
                  <a:pt x="647" y="7560"/>
                  <a:pt x="647" y="7560"/>
                </a:cubicBezTo>
                <a:cubicBezTo>
                  <a:pt x="672" y="7560"/>
                  <a:pt x="672" y="7488"/>
                  <a:pt x="672" y="7416"/>
                </a:cubicBezTo>
                <a:cubicBezTo>
                  <a:pt x="672" y="7416"/>
                  <a:pt x="672" y="7416"/>
                  <a:pt x="672" y="7416"/>
                </a:cubicBezTo>
                <a:cubicBezTo>
                  <a:pt x="722" y="7416"/>
                  <a:pt x="771" y="7416"/>
                  <a:pt x="796" y="7416"/>
                </a:cubicBezTo>
                <a:cubicBezTo>
                  <a:pt x="846" y="7416"/>
                  <a:pt x="921" y="7416"/>
                  <a:pt x="970" y="7416"/>
                </a:cubicBezTo>
                <a:cubicBezTo>
                  <a:pt x="1070" y="7416"/>
                  <a:pt x="1170" y="7416"/>
                  <a:pt x="1269" y="7344"/>
                </a:cubicBezTo>
                <a:cubicBezTo>
                  <a:pt x="1369" y="7344"/>
                  <a:pt x="1443" y="7344"/>
                  <a:pt x="1543" y="7272"/>
                </a:cubicBezTo>
                <a:cubicBezTo>
                  <a:pt x="1642" y="7272"/>
                  <a:pt x="1742" y="7200"/>
                  <a:pt x="1841" y="7200"/>
                </a:cubicBezTo>
                <a:cubicBezTo>
                  <a:pt x="1941" y="7200"/>
                  <a:pt x="2016" y="7128"/>
                  <a:pt x="2090" y="7128"/>
                </a:cubicBezTo>
                <a:cubicBezTo>
                  <a:pt x="2140" y="7128"/>
                  <a:pt x="2165" y="7056"/>
                  <a:pt x="2215" y="7056"/>
                </a:cubicBezTo>
                <a:cubicBezTo>
                  <a:pt x="2264" y="7056"/>
                  <a:pt x="2289" y="6984"/>
                  <a:pt x="2339" y="6984"/>
                </a:cubicBezTo>
                <a:cubicBezTo>
                  <a:pt x="2389" y="6984"/>
                  <a:pt x="2414" y="6912"/>
                  <a:pt x="2464" y="6912"/>
                </a:cubicBezTo>
                <a:cubicBezTo>
                  <a:pt x="2488" y="6912"/>
                  <a:pt x="2513" y="6912"/>
                  <a:pt x="2563" y="6912"/>
                </a:cubicBezTo>
                <a:cubicBezTo>
                  <a:pt x="2563" y="7200"/>
                  <a:pt x="2563" y="7488"/>
                  <a:pt x="2563" y="7776"/>
                </a:cubicBezTo>
                <a:cubicBezTo>
                  <a:pt x="2563" y="8136"/>
                  <a:pt x="2563" y="8424"/>
                  <a:pt x="2563" y="8784"/>
                </a:cubicBezTo>
                <a:cubicBezTo>
                  <a:pt x="2563" y="9072"/>
                  <a:pt x="2563" y="9432"/>
                  <a:pt x="2563" y="9720"/>
                </a:cubicBezTo>
                <a:cubicBezTo>
                  <a:pt x="2563" y="10080"/>
                  <a:pt x="2563" y="10440"/>
                  <a:pt x="2563" y="10728"/>
                </a:cubicBezTo>
                <a:cubicBezTo>
                  <a:pt x="2563" y="11088"/>
                  <a:pt x="2563" y="11448"/>
                  <a:pt x="2588" y="11736"/>
                </a:cubicBezTo>
                <a:cubicBezTo>
                  <a:pt x="2588" y="12240"/>
                  <a:pt x="2613" y="12744"/>
                  <a:pt x="2613" y="13248"/>
                </a:cubicBezTo>
                <a:cubicBezTo>
                  <a:pt x="2613" y="13536"/>
                  <a:pt x="2613" y="13752"/>
                  <a:pt x="2613" y="14040"/>
                </a:cubicBezTo>
                <a:cubicBezTo>
                  <a:pt x="2613" y="14256"/>
                  <a:pt x="2588" y="14472"/>
                  <a:pt x="2588" y="14688"/>
                </a:cubicBezTo>
                <a:cubicBezTo>
                  <a:pt x="2563" y="14832"/>
                  <a:pt x="2563" y="15048"/>
                  <a:pt x="2538" y="15192"/>
                </a:cubicBezTo>
                <a:cubicBezTo>
                  <a:pt x="2538" y="15264"/>
                  <a:pt x="2538" y="15336"/>
                  <a:pt x="2513" y="15408"/>
                </a:cubicBezTo>
                <a:cubicBezTo>
                  <a:pt x="2513" y="15480"/>
                  <a:pt x="2513" y="15552"/>
                  <a:pt x="2513" y="15696"/>
                </a:cubicBezTo>
                <a:cubicBezTo>
                  <a:pt x="2513" y="15768"/>
                  <a:pt x="2538" y="15840"/>
                  <a:pt x="2563" y="15984"/>
                </a:cubicBezTo>
                <a:cubicBezTo>
                  <a:pt x="2563" y="15984"/>
                  <a:pt x="2588" y="16056"/>
                  <a:pt x="2613" y="16056"/>
                </a:cubicBezTo>
                <a:cubicBezTo>
                  <a:pt x="2638" y="16128"/>
                  <a:pt x="2663" y="16128"/>
                  <a:pt x="2687" y="16128"/>
                </a:cubicBezTo>
                <a:cubicBezTo>
                  <a:pt x="2687" y="16128"/>
                  <a:pt x="2712" y="16128"/>
                  <a:pt x="2712" y="16128"/>
                </a:cubicBezTo>
                <a:cubicBezTo>
                  <a:pt x="2712" y="16128"/>
                  <a:pt x="2712" y="16200"/>
                  <a:pt x="2712" y="16200"/>
                </a:cubicBezTo>
                <a:cubicBezTo>
                  <a:pt x="2737" y="16272"/>
                  <a:pt x="2762" y="16416"/>
                  <a:pt x="2812" y="16416"/>
                </a:cubicBezTo>
                <a:cubicBezTo>
                  <a:pt x="2862" y="16416"/>
                  <a:pt x="2887" y="16488"/>
                  <a:pt x="2936" y="16488"/>
                </a:cubicBezTo>
                <a:cubicBezTo>
                  <a:pt x="2961" y="16488"/>
                  <a:pt x="2986" y="16488"/>
                  <a:pt x="3011" y="16488"/>
                </a:cubicBezTo>
                <a:cubicBezTo>
                  <a:pt x="3061" y="16488"/>
                  <a:pt x="3111" y="16488"/>
                  <a:pt x="3160" y="16488"/>
                </a:cubicBezTo>
                <a:cubicBezTo>
                  <a:pt x="3235" y="16488"/>
                  <a:pt x="3285" y="16488"/>
                  <a:pt x="3359" y="16488"/>
                </a:cubicBezTo>
                <a:cubicBezTo>
                  <a:pt x="3409" y="16488"/>
                  <a:pt x="3459" y="16488"/>
                  <a:pt x="3509" y="16416"/>
                </a:cubicBezTo>
                <a:cubicBezTo>
                  <a:pt x="3558" y="16416"/>
                  <a:pt x="3608" y="16344"/>
                  <a:pt x="3658" y="16344"/>
                </a:cubicBezTo>
                <a:cubicBezTo>
                  <a:pt x="3708" y="16344"/>
                  <a:pt x="3758" y="16344"/>
                  <a:pt x="3832" y="16272"/>
                </a:cubicBezTo>
                <a:cubicBezTo>
                  <a:pt x="3882" y="16488"/>
                  <a:pt x="3932" y="16488"/>
                  <a:pt x="4007" y="16488"/>
                </a:cubicBezTo>
                <a:cubicBezTo>
                  <a:pt x="4007" y="16488"/>
                  <a:pt x="4007" y="16488"/>
                  <a:pt x="4007" y="16488"/>
                </a:cubicBezTo>
                <a:close/>
                <a:moveTo>
                  <a:pt x="16648" y="19296"/>
                </a:moveTo>
                <a:cubicBezTo>
                  <a:pt x="16623" y="19296"/>
                  <a:pt x="16623" y="19296"/>
                  <a:pt x="16598" y="19296"/>
                </a:cubicBezTo>
                <a:cubicBezTo>
                  <a:pt x="16598" y="19296"/>
                  <a:pt x="16598" y="19296"/>
                  <a:pt x="16598" y="19296"/>
                </a:cubicBezTo>
                <a:cubicBezTo>
                  <a:pt x="16623" y="19296"/>
                  <a:pt x="16648" y="19296"/>
                  <a:pt x="16673" y="19296"/>
                </a:cubicBezTo>
                <a:cubicBezTo>
                  <a:pt x="16673" y="19296"/>
                  <a:pt x="16648" y="19296"/>
                  <a:pt x="16648" y="19296"/>
                </a:cubicBezTo>
                <a:close/>
                <a:moveTo>
                  <a:pt x="16747" y="19296"/>
                </a:moveTo>
                <a:cubicBezTo>
                  <a:pt x="16747" y="19296"/>
                  <a:pt x="16723" y="19296"/>
                  <a:pt x="16723" y="19296"/>
                </a:cubicBezTo>
                <a:cubicBezTo>
                  <a:pt x="16723" y="19296"/>
                  <a:pt x="16723" y="19296"/>
                  <a:pt x="16747" y="19296"/>
                </a:cubicBezTo>
                <a:cubicBezTo>
                  <a:pt x="16747" y="19296"/>
                  <a:pt x="16747" y="19296"/>
                  <a:pt x="16747" y="19296"/>
                </a:cubicBezTo>
                <a:close/>
                <a:moveTo>
                  <a:pt x="20132" y="18360"/>
                </a:moveTo>
                <a:cubicBezTo>
                  <a:pt x="20082" y="18360"/>
                  <a:pt x="20007" y="18360"/>
                  <a:pt x="19958" y="18432"/>
                </a:cubicBezTo>
                <a:cubicBezTo>
                  <a:pt x="19933" y="18432"/>
                  <a:pt x="19908" y="18432"/>
                  <a:pt x="19908" y="18432"/>
                </a:cubicBezTo>
                <a:cubicBezTo>
                  <a:pt x="19908" y="18432"/>
                  <a:pt x="19908" y="18432"/>
                  <a:pt x="19908" y="18432"/>
                </a:cubicBezTo>
                <a:cubicBezTo>
                  <a:pt x="19883" y="18360"/>
                  <a:pt x="19858" y="18288"/>
                  <a:pt x="19833" y="18288"/>
                </a:cubicBezTo>
                <a:cubicBezTo>
                  <a:pt x="19808" y="18288"/>
                  <a:pt x="19808" y="18216"/>
                  <a:pt x="19783" y="18216"/>
                </a:cubicBezTo>
                <a:cubicBezTo>
                  <a:pt x="19759" y="18216"/>
                  <a:pt x="19734" y="18216"/>
                  <a:pt x="19684" y="18216"/>
                </a:cubicBezTo>
                <a:cubicBezTo>
                  <a:pt x="19659" y="18216"/>
                  <a:pt x="19634" y="18216"/>
                  <a:pt x="19609" y="18216"/>
                </a:cubicBezTo>
                <a:cubicBezTo>
                  <a:pt x="19584" y="18216"/>
                  <a:pt x="19559" y="18216"/>
                  <a:pt x="19535" y="18288"/>
                </a:cubicBezTo>
                <a:cubicBezTo>
                  <a:pt x="19510" y="18288"/>
                  <a:pt x="19485" y="18288"/>
                  <a:pt x="19460" y="18288"/>
                </a:cubicBezTo>
                <a:cubicBezTo>
                  <a:pt x="19360" y="18288"/>
                  <a:pt x="19261" y="18360"/>
                  <a:pt x="19186" y="18360"/>
                </a:cubicBezTo>
                <a:cubicBezTo>
                  <a:pt x="19087" y="18432"/>
                  <a:pt x="18962" y="18432"/>
                  <a:pt x="18863" y="18504"/>
                </a:cubicBezTo>
                <a:cubicBezTo>
                  <a:pt x="18763" y="18576"/>
                  <a:pt x="18664" y="18576"/>
                  <a:pt x="18539" y="18576"/>
                </a:cubicBezTo>
                <a:cubicBezTo>
                  <a:pt x="18365" y="18576"/>
                  <a:pt x="18216" y="18648"/>
                  <a:pt x="18041" y="18648"/>
                </a:cubicBezTo>
                <a:cubicBezTo>
                  <a:pt x="17817" y="18648"/>
                  <a:pt x="17618" y="18648"/>
                  <a:pt x="17394" y="18720"/>
                </a:cubicBezTo>
                <a:cubicBezTo>
                  <a:pt x="17295" y="18720"/>
                  <a:pt x="17195" y="18792"/>
                  <a:pt x="17096" y="18792"/>
                </a:cubicBezTo>
                <a:cubicBezTo>
                  <a:pt x="17046" y="18792"/>
                  <a:pt x="16971" y="18864"/>
                  <a:pt x="16922" y="18864"/>
                </a:cubicBezTo>
                <a:cubicBezTo>
                  <a:pt x="16872" y="18864"/>
                  <a:pt x="16822" y="18936"/>
                  <a:pt x="16772" y="18936"/>
                </a:cubicBezTo>
                <a:cubicBezTo>
                  <a:pt x="16723" y="18936"/>
                  <a:pt x="16648" y="19008"/>
                  <a:pt x="16598" y="19008"/>
                </a:cubicBezTo>
                <a:cubicBezTo>
                  <a:pt x="16598" y="18936"/>
                  <a:pt x="16598" y="18864"/>
                  <a:pt x="16598" y="18792"/>
                </a:cubicBezTo>
                <a:cubicBezTo>
                  <a:pt x="16598" y="18720"/>
                  <a:pt x="16598" y="18648"/>
                  <a:pt x="16598" y="18576"/>
                </a:cubicBezTo>
                <a:cubicBezTo>
                  <a:pt x="16598" y="18504"/>
                  <a:pt x="16598" y="18504"/>
                  <a:pt x="16598" y="18432"/>
                </a:cubicBezTo>
                <a:cubicBezTo>
                  <a:pt x="16598" y="18144"/>
                  <a:pt x="16598" y="17856"/>
                  <a:pt x="16598" y="17568"/>
                </a:cubicBezTo>
                <a:cubicBezTo>
                  <a:pt x="16598" y="17208"/>
                  <a:pt x="16573" y="16920"/>
                  <a:pt x="16573" y="16560"/>
                </a:cubicBezTo>
                <a:cubicBezTo>
                  <a:pt x="16573" y="16416"/>
                  <a:pt x="16573" y="16200"/>
                  <a:pt x="16548" y="16056"/>
                </a:cubicBezTo>
                <a:cubicBezTo>
                  <a:pt x="16548" y="15984"/>
                  <a:pt x="16548" y="15912"/>
                  <a:pt x="16548" y="15840"/>
                </a:cubicBezTo>
                <a:cubicBezTo>
                  <a:pt x="16548" y="15768"/>
                  <a:pt x="16524" y="15624"/>
                  <a:pt x="16524" y="15552"/>
                </a:cubicBezTo>
                <a:cubicBezTo>
                  <a:pt x="16524" y="15552"/>
                  <a:pt x="16524" y="15480"/>
                  <a:pt x="16524" y="15480"/>
                </a:cubicBezTo>
                <a:cubicBezTo>
                  <a:pt x="16673" y="15480"/>
                  <a:pt x="16822" y="15408"/>
                  <a:pt x="16971" y="15408"/>
                </a:cubicBezTo>
                <a:cubicBezTo>
                  <a:pt x="17071" y="15408"/>
                  <a:pt x="17171" y="15408"/>
                  <a:pt x="17270" y="15408"/>
                </a:cubicBezTo>
                <a:cubicBezTo>
                  <a:pt x="17345" y="15408"/>
                  <a:pt x="17395" y="15408"/>
                  <a:pt x="17469" y="15408"/>
                </a:cubicBezTo>
                <a:cubicBezTo>
                  <a:pt x="17494" y="15408"/>
                  <a:pt x="17519" y="15408"/>
                  <a:pt x="17544" y="15408"/>
                </a:cubicBezTo>
                <a:cubicBezTo>
                  <a:pt x="17569" y="15408"/>
                  <a:pt x="17594" y="15408"/>
                  <a:pt x="17619" y="15408"/>
                </a:cubicBezTo>
                <a:cubicBezTo>
                  <a:pt x="17643" y="15408"/>
                  <a:pt x="17668" y="15408"/>
                  <a:pt x="17668" y="15336"/>
                </a:cubicBezTo>
                <a:cubicBezTo>
                  <a:pt x="17693" y="15264"/>
                  <a:pt x="17718" y="15264"/>
                  <a:pt x="17743" y="15192"/>
                </a:cubicBezTo>
                <a:cubicBezTo>
                  <a:pt x="17768" y="15120"/>
                  <a:pt x="17768" y="15048"/>
                  <a:pt x="17768" y="14976"/>
                </a:cubicBezTo>
                <a:cubicBezTo>
                  <a:pt x="17768" y="14904"/>
                  <a:pt x="17768" y="14832"/>
                  <a:pt x="17743" y="14760"/>
                </a:cubicBezTo>
                <a:cubicBezTo>
                  <a:pt x="17718" y="14688"/>
                  <a:pt x="17718" y="14616"/>
                  <a:pt x="17693" y="14544"/>
                </a:cubicBezTo>
                <a:cubicBezTo>
                  <a:pt x="17668" y="14472"/>
                  <a:pt x="17643" y="14472"/>
                  <a:pt x="17619" y="14472"/>
                </a:cubicBezTo>
                <a:cubicBezTo>
                  <a:pt x="17619" y="14472"/>
                  <a:pt x="17619" y="14472"/>
                  <a:pt x="17619" y="14472"/>
                </a:cubicBezTo>
                <a:cubicBezTo>
                  <a:pt x="17619" y="14472"/>
                  <a:pt x="17594" y="14472"/>
                  <a:pt x="17594" y="14472"/>
                </a:cubicBezTo>
                <a:cubicBezTo>
                  <a:pt x="17569" y="14472"/>
                  <a:pt x="17544" y="14472"/>
                  <a:pt x="17519" y="14472"/>
                </a:cubicBezTo>
                <a:cubicBezTo>
                  <a:pt x="17494" y="14472"/>
                  <a:pt x="17469" y="14472"/>
                  <a:pt x="17419" y="14472"/>
                </a:cubicBezTo>
                <a:cubicBezTo>
                  <a:pt x="17370" y="14472"/>
                  <a:pt x="17320" y="14472"/>
                  <a:pt x="17270" y="14472"/>
                </a:cubicBezTo>
                <a:cubicBezTo>
                  <a:pt x="17121" y="14472"/>
                  <a:pt x="16972" y="14472"/>
                  <a:pt x="16822" y="14544"/>
                </a:cubicBezTo>
                <a:cubicBezTo>
                  <a:pt x="16723" y="14544"/>
                  <a:pt x="16648" y="14544"/>
                  <a:pt x="16548" y="14616"/>
                </a:cubicBezTo>
                <a:cubicBezTo>
                  <a:pt x="16474" y="14616"/>
                  <a:pt x="16399" y="14688"/>
                  <a:pt x="16324" y="14688"/>
                </a:cubicBezTo>
                <a:cubicBezTo>
                  <a:pt x="16324" y="14688"/>
                  <a:pt x="16324" y="14688"/>
                  <a:pt x="16324" y="14688"/>
                </a:cubicBezTo>
                <a:cubicBezTo>
                  <a:pt x="16324" y="14688"/>
                  <a:pt x="16324" y="14688"/>
                  <a:pt x="16324" y="14688"/>
                </a:cubicBezTo>
                <a:cubicBezTo>
                  <a:pt x="16175" y="14688"/>
                  <a:pt x="16026" y="14688"/>
                  <a:pt x="15901" y="14760"/>
                </a:cubicBezTo>
                <a:cubicBezTo>
                  <a:pt x="15752" y="14760"/>
                  <a:pt x="15603" y="14832"/>
                  <a:pt x="15454" y="14832"/>
                </a:cubicBezTo>
                <a:cubicBezTo>
                  <a:pt x="15329" y="14832"/>
                  <a:pt x="15180" y="14904"/>
                  <a:pt x="15055" y="14904"/>
                </a:cubicBezTo>
                <a:cubicBezTo>
                  <a:pt x="14981" y="14904"/>
                  <a:pt x="14906" y="14976"/>
                  <a:pt x="14831" y="14976"/>
                </a:cubicBezTo>
                <a:cubicBezTo>
                  <a:pt x="14782" y="14976"/>
                  <a:pt x="14732" y="14976"/>
                  <a:pt x="14682" y="14976"/>
                </a:cubicBezTo>
                <a:cubicBezTo>
                  <a:pt x="14558" y="14976"/>
                  <a:pt x="14408" y="14976"/>
                  <a:pt x="14284" y="15048"/>
                </a:cubicBezTo>
                <a:cubicBezTo>
                  <a:pt x="14234" y="15048"/>
                  <a:pt x="14184" y="15048"/>
                  <a:pt x="14160" y="15048"/>
                </a:cubicBezTo>
                <a:cubicBezTo>
                  <a:pt x="14010" y="15048"/>
                  <a:pt x="13861" y="15048"/>
                  <a:pt x="13712" y="15048"/>
                </a:cubicBezTo>
                <a:cubicBezTo>
                  <a:pt x="13388" y="15048"/>
                  <a:pt x="13065" y="15048"/>
                  <a:pt x="12741" y="15048"/>
                </a:cubicBezTo>
                <a:cubicBezTo>
                  <a:pt x="12567" y="15048"/>
                  <a:pt x="12393" y="15048"/>
                  <a:pt x="12194" y="15048"/>
                </a:cubicBezTo>
                <a:cubicBezTo>
                  <a:pt x="12044" y="15048"/>
                  <a:pt x="11920" y="15048"/>
                  <a:pt x="11771" y="15048"/>
                </a:cubicBezTo>
                <a:cubicBezTo>
                  <a:pt x="11671" y="15048"/>
                  <a:pt x="11596" y="15048"/>
                  <a:pt x="11497" y="15048"/>
                </a:cubicBezTo>
                <a:cubicBezTo>
                  <a:pt x="11397" y="15048"/>
                  <a:pt x="11323" y="15048"/>
                  <a:pt x="11223" y="15048"/>
                </a:cubicBezTo>
                <a:cubicBezTo>
                  <a:pt x="11099" y="15048"/>
                  <a:pt x="10974" y="15048"/>
                  <a:pt x="10850" y="15048"/>
                </a:cubicBezTo>
                <a:cubicBezTo>
                  <a:pt x="10850" y="15048"/>
                  <a:pt x="10825" y="15048"/>
                  <a:pt x="10825" y="15048"/>
                </a:cubicBezTo>
                <a:cubicBezTo>
                  <a:pt x="10651" y="15048"/>
                  <a:pt x="10477" y="15048"/>
                  <a:pt x="10302" y="15048"/>
                </a:cubicBezTo>
                <a:cubicBezTo>
                  <a:pt x="10004" y="15048"/>
                  <a:pt x="9680" y="15120"/>
                  <a:pt x="9382" y="15120"/>
                </a:cubicBezTo>
                <a:cubicBezTo>
                  <a:pt x="9208" y="15120"/>
                  <a:pt x="9008" y="15120"/>
                  <a:pt x="8834" y="15120"/>
                </a:cubicBezTo>
                <a:cubicBezTo>
                  <a:pt x="8685" y="15120"/>
                  <a:pt x="8561" y="15120"/>
                  <a:pt x="8411" y="15120"/>
                </a:cubicBezTo>
                <a:cubicBezTo>
                  <a:pt x="8312" y="15120"/>
                  <a:pt x="8212" y="15120"/>
                  <a:pt x="8113" y="15120"/>
                </a:cubicBezTo>
                <a:cubicBezTo>
                  <a:pt x="8038" y="15120"/>
                  <a:pt x="7963" y="15120"/>
                  <a:pt x="7914" y="15120"/>
                </a:cubicBezTo>
                <a:cubicBezTo>
                  <a:pt x="7839" y="15120"/>
                  <a:pt x="7764" y="15120"/>
                  <a:pt x="7690" y="15120"/>
                </a:cubicBezTo>
                <a:cubicBezTo>
                  <a:pt x="7590" y="15120"/>
                  <a:pt x="7490" y="15192"/>
                  <a:pt x="7391" y="15192"/>
                </a:cubicBezTo>
                <a:cubicBezTo>
                  <a:pt x="7267" y="15192"/>
                  <a:pt x="7167" y="15264"/>
                  <a:pt x="7043" y="15264"/>
                </a:cubicBezTo>
                <a:cubicBezTo>
                  <a:pt x="6993" y="15264"/>
                  <a:pt x="6943" y="15264"/>
                  <a:pt x="6893" y="15264"/>
                </a:cubicBezTo>
                <a:cubicBezTo>
                  <a:pt x="6844" y="15264"/>
                  <a:pt x="6769" y="15264"/>
                  <a:pt x="6719" y="15264"/>
                </a:cubicBezTo>
                <a:cubicBezTo>
                  <a:pt x="6595" y="15264"/>
                  <a:pt x="6470" y="15264"/>
                  <a:pt x="6346" y="15336"/>
                </a:cubicBezTo>
                <a:cubicBezTo>
                  <a:pt x="6197" y="15336"/>
                  <a:pt x="6022" y="15336"/>
                  <a:pt x="5873" y="15408"/>
                </a:cubicBezTo>
                <a:cubicBezTo>
                  <a:pt x="5798" y="15408"/>
                  <a:pt x="5749" y="15408"/>
                  <a:pt x="5674" y="15408"/>
                </a:cubicBezTo>
                <a:cubicBezTo>
                  <a:pt x="5674" y="15408"/>
                  <a:pt x="5674" y="15408"/>
                  <a:pt x="5649" y="15408"/>
                </a:cubicBezTo>
                <a:cubicBezTo>
                  <a:pt x="5574" y="15408"/>
                  <a:pt x="5500" y="15408"/>
                  <a:pt x="5425" y="15408"/>
                </a:cubicBezTo>
                <a:cubicBezTo>
                  <a:pt x="5102" y="15336"/>
                  <a:pt x="4778" y="15336"/>
                  <a:pt x="4455" y="15336"/>
                </a:cubicBezTo>
                <a:cubicBezTo>
                  <a:pt x="4255" y="15336"/>
                  <a:pt x="4056" y="15336"/>
                  <a:pt x="3857" y="15408"/>
                </a:cubicBezTo>
                <a:cubicBezTo>
                  <a:pt x="3808" y="15408"/>
                  <a:pt x="3758" y="15408"/>
                  <a:pt x="3708" y="15408"/>
                </a:cubicBezTo>
                <a:cubicBezTo>
                  <a:pt x="3658" y="15408"/>
                  <a:pt x="3608" y="15408"/>
                  <a:pt x="3584" y="15480"/>
                </a:cubicBezTo>
                <a:cubicBezTo>
                  <a:pt x="3509" y="15480"/>
                  <a:pt x="3434" y="15552"/>
                  <a:pt x="3360" y="15552"/>
                </a:cubicBezTo>
                <a:cubicBezTo>
                  <a:pt x="3285" y="15552"/>
                  <a:pt x="3235" y="15552"/>
                  <a:pt x="3161" y="15552"/>
                </a:cubicBezTo>
                <a:cubicBezTo>
                  <a:pt x="3136" y="15552"/>
                  <a:pt x="3086" y="15552"/>
                  <a:pt x="3061" y="15552"/>
                </a:cubicBezTo>
                <a:cubicBezTo>
                  <a:pt x="3061" y="15552"/>
                  <a:pt x="3036" y="15552"/>
                  <a:pt x="3036" y="15552"/>
                </a:cubicBezTo>
                <a:cubicBezTo>
                  <a:pt x="3011" y="15552"/>
                  <a:pt x="2986" y="15552"/>
                  <a:pt x="2986" y="15552"/>
                </a:cubicBezTo>
                <a:cubicBezTo>
                  <a:pt x="2986" y="15480"/>
                  <a:pt x="2986" y="15480"/>
                  <a:pt x="2986" y="15408"/>
                </a:cubicBezTo>
                <a:cubicBezTo>
                  <a:pt x="2986" y="15264"/>
                  <a:pt x="3011" y="15120"/>
                  <a:pt x="3011" y="14976"/>
                </a:cubicBezTo>
                <a:cubicBezTo>
                  <a:pt x="3011" y="14832"/>
                  <a:pt x="3036" y="14688"/>
                  <a:pt x="3036" y="14544"/>
                </a:cubicBezTo>
                <a:cubicBezTo>
                  <a:pt x="3036" y="14400"/>
                  <a:pt x="3036" y="14256"/>
                  <a:pt x="3061" y="14040"/>
                </a:cubicBezTo>
                <a:cubicBezTo>
                  <a:pt x="3061" y="13896"/>
                  <a:pt x="3061" y="13680"/>
                  <a:pt x="3061" y="13536"/>
                </a:cubicBezTo>
                <a:cubicBezTo>
                  <a:pt x="3061" y="13392"/>
                  <a:pt x="3061" y="13248"/>
                  <a:pt x="3061" y="13032"/>
                </a:cubicBezTo>
                <a:cubicBezTo>
                  <a:pt x="3061" y="12672"/>
                  <a:pt x="3061" y="12312"/>
                  <a:pt x="3036" y="11952"/>
                </a:cubicBezTo>
                <a:cubicBezTo>
                  <a:pt x="3036" y="11592"/>
                  <a:pt x="3011" y="11160"/>
                  <a:pt x="3011" y="10800"/>
                </a:cubicBezTo>
                <a:cubicBezTo>
                  <a:pt x="3011" y="10440"/>
                  <a:pt x="3011" y="10080"/>
                  <a:pt x="2986" y="9720"/>
                </a:cubicBezTo>
                <a:cubicBezTo>
                  <a:pt x="2986" y="9216"/>
                  <a:pt x="2986" y="8640"/>
                  <a:pt x="2961" y="8136"/>
                </a:cubicBezTo>
                <a:cubicBezTo>
                  <a:pt x="2961" y="7848"/>
                  <a:pt x="2961" y="7560"/>
                  <a:pt x="2937" y="7272"/>
                </a:cubicBezTo>
                <a:cubicBezTo>
                  <a:pt x="2937" y="6984"/>
                  <a:pt x="2912" y="6768"/>
                  <a:pt x="2912" y="6480"/>
                </a:cubicBezTo>
                <a:cubicBezTo>
                  <a:pt x="2912" y="6264"/>
                  <a:pt x="2912" y="6048"/>
                  <a:pt x="2912" y="5904"/>
                </a:cubicBezTo>
                <a:cubicBezTo>
                  <a:pt x="2912" y="5688"/>
                  <a:pt x="2912" y="5400"/>
                  <a:pt x="2912" y="5184"/>
                </a:cubicBezTo>
                <a:cubicBezTo>
                  <a:pt x="2912" y="5040"/>
                  <a:pt x="2912" y="4968"/>
                  <a:pt x="2912" y="4824"/>
                </a:cubicBezTo>
                <a:cubicBezTo>
                  <a:pt x="2912" y="4680"/>
                  <a:pt x="2912" y="4608"/>
                  <a:pt x="2912" y="4464"/>
                </a:cubicBezTo>
                <a:cubicBezTo>
                  <a:pt x="2912" y="4464"/>
                  <a:pt x="2912" y="4464"/>
                  <a:pt x="2912" y="4464"/>
                </a:cubicBezTo>
                <a:cubicBezTo>
                  <a:pt x="2912" y="4392"/>
                  <a:pt x="2937" y="4320"/>
                  <a:pt x="2937" y="4320"/>
                </a:cubicBezTo>
                <a:cubicBezTo>
                  <a:pt x="2937" y="4248"/>
                  <a:pt x="2937" y="4176"/>
                  <a:pt x="2912" y="4104"/>
                </a:cubicBezTo>
                <a:cubicBezTo>
                  <a:pt x="2912" y="4104"/>
                  <a:pt x="2887" y="4032"/>
                  <a:pt x="2887" y="4032"/>
                </a:cubicBezTo>
                <a:cubicBezTo>
                  <a:pt x="2887" y="4032"/>
                  <a:pt x="2887" y="4032"/>
                  <a:pt x="2862" y="3960"/>
                </a:cubicBezTo>
                <a:cubicBezTo>
                  <a:pt x="2862" y="3888"/>
                  <a:pt x="2862" y="3888"/>
                  <a:pt x="2862" y="3816"/>
                </a:cubicBezTo>
                <a:cubicBezTo>
                  <a:pt x="2862" y="3816"/>
                  <a:pt x="2862" y="3744"/>
                  <a:pt x="2862" y="3744"/>
                </a:cubicBezTo>
                <a:cubicBezTo>
                  <a:pt x="2862" y="3744"/>
                  <a:pt x="2862" y="3744"/>
                  <a:pt x="2887" y="3744"/>
                </a:cubicBezTo>
                <a:cubicBezTo>
                  <a:pt x="2912" y="3744"/>
                  <a:pt x="2937" y="3744"/>
                  <a:pt x="2961" y="3816"/>
                </a:cubicBezTo>
                <a:cubicBezTo>
                  <a:pt x="2986" y="3816"/>
                  <a:pt x="3011" y="3816"/>
                  <a:pt x="3036" y="3816"/>
                </a:cubicBezTo>
                <a:cubicBezTo>
                  <a:pt x="3086" y="3816"/>
                  <a:pt x="3111" y="3816"/>
                  <a:pt x="3161" y="3816"/>
                </a:cubicBezTo>
                <a:cubicBezTo>
                  <a:pt x="3260" y="3816"/>
                  <a:pt x="3335" y="3816"/>
                  <a:pt x="3434" y="3816"/>
                </a:cubicBezTo>
                <a:cubicBezTo>
                  <a:pt x="3584" y="3816"/>
                  <a:pt x="3758" y="3816"/>
                  <a:pt x="3907" y="3816"/>
                </a:cubicBezTo>
                <a:cubicBezTo>
                  <a:pt x="4081" y="3816"/>
                  <a:pt x="4256" y="3816"/>
                  <a:pt x="4430" y="3816"/>
                </a:cubicBezTo>
                <a:cubicBezTo>
                  <a:pt x="4604" y="3816"/>
                  <a:pt x="4753" y="3816"/>
                  <a:pt x="4927" y="3816"/>
                </a:cubicBezTo>
                <a:cubicBezTo>
                  <a:pt x="5002" y="3816"/>
                  <a:pt x="5077" y="3816"/>
                  <a:pt x="5176" y="3816"/>
                </a:cubicBezTo>
                <a:cubicBezTo>
                  <a:pt x="5276" y="3816"/>
                  <a:pt x="5375" y="3816"/>
                  <a:pt x="5475" y="3816"/>
                </a:cubicBezTo>
                <a:cubicBezTo>
                  <a:pt x="5624" y="3816"/>
                  <a:pt x="5798" y="3816"/>
                  <a:pt x="5948" y="3744"/>
                </a:cubicBezTo>
                <a:cubicBezTo>
                  <a:pt x="6122" y="3744"/>
                  <a:pt x="6296" y="3672"/>
                  <a:pt x="6445" y="3672"/>
                </a:cubicBezTo>
                <a:cubicBezTo>
                  <a:pt x="6620" y="3600"/>
                  <a:pt x="6819" y="3600"/>
                  <a:pt x="6993" y="3528"/>
                </a:cubicBezTo>
                <a:cubicBezTo>
                  <a:pt x="7067" y="3528"/>
                  <a:pt x="7142" y="3528"/>
                  <a:pt x="7217" y="3456"/>
                </a:cubicBezTo>
                <a:cubicBezTo>
                  <a:pt x="7267" y="3456"/>
                  <a:pt x="7341" y="3456"/>
                  <a:pt x="7391" y="3456"/>
                </a:cubicBezTo>
                <a:cubicBezTo>
                  <a:pt x="7565" y="3456"/>
                  <a:pt x="7739" y="3384"/>
                  <a:pt x="7914" y="3384"/>
                </a:cubicBezTo>
                <a:cubicBezTo>
                  <a:pt x="8038" y="3384"/>
                  <a:pt x="8137" y="3384"/>
                  <a:pt x="8262" y="3312"/>
                </a:cubicBezTo>
                <a:cubicBezTo>
                  <a:pt x="8262" y="3312"/>
                  <a:pt x="8262" y="3312"/>
                  <a:pt x="8287" y="3312"/>
                </a:cubicBezTo>
                <a:cubicBezTo>
                  <a:pt x="8337" y="3312"/>
                  <a:pt x="8361" y="3312"/>
                  <a:pt x="8411" y="3312"/>
                </a:cubicBezTo>
                <a:cubicBezTo>
                  <a:pt x="8486" y="3312"/>
                  <a:pt x="8561" y="3312"/>
                  <a:pt x="8635" y="3312"/>
                </a:cubicBezTo>
                <a:cubicBezTo>
                  <a:pt x="8710" y="3312"/>
                  <a:pt x="8784" y="3312"/>
                  <a:pt x="8859" y="3312"/>
                </a:cubicBezTo>
                <a:cubicBezTo>
                  <a:pt x="9008" y="3312"/>
                  <a:pt x="9183" y="3312"/>
                  <a:pt x="9332" y="3312"/>
                </a:cubicBezTo>
                <a:cubicBezTo>
                  <a:pt x="9506" y="3312"/>
                  <a:pt x="9680" y="3312"/>
                  <a:pt x="9855" y="3312"/>
                </a:cubicBezTo>
                <a:cubicBezTo>
                  <a:pt x="9954" y="3312"/>
                  <a:pt x="10054" y="3312"/>
                  <a:pt x="10128" y="3312"/>
                </a:cubicBezTo>
                <a:cubicBezTo>
                  <a:pt x="10203" y="3312"/>
                  <a:pt x="10302" y="3312"/>
                  <a:pt x="10377" y="3312"/>
                </a:cubicBezTo>
                <a:cubicBezTo>
                  <a:pt x="10551" y="3312"/>
                  <a:pt x="10726" y="3312"/>
                  <a:pt x="10900" y="3240"/>
                </a:cubicBezTo>
                <a:cubicBezTo>
                  <a:pt x="10974" y="3240"/>
                  <a:pt x="11049" y="3240"/>
                  <a:pt x="11099" y="3240"/>
                </a:cubicBezTo>
                <a:cubicBezTo>
                  <a:pt x="11173" y="3240"/>
                  <a:pt x="11248" y="3240"/>
                  <a:pt x="11323" y="3240"/>
                </a:cubicBezTo>
                <a:cubicBezTo>
                  <a:pt x="11497" y="3240"/>
                  <a:pt x="11671" y="3240"/>
                  <a:pt x="11845" y="3240"/>
                </a:cubicBezTo>
                <a:cubicBezTo>
                  <a:pt x="11920" y="3240"/>
                  <a:pt x="11995" y="3240"/>
                  <a:pt x="12094" y="3240"/>
                </a:cubicBezTo>
                <a:cubicBezTo>
                  <a:pt x="12194" y="3240"/>
                  <a:pt x="12293" y="3240"/>
                  <a:pt x="12418" y="3312"/>
                </a:cubicBezTo>
                <a:cubicBezTo>
                  <a:pt x="12741" y="3384"/>
                  <a:pt x="13065" y="3384"/>
                  <a:pt x="13388" y="3384"/>
                </a:cubicBezTo>
                <a:cubicBezTo>
                  <a:pt x="13712" y="3384"/>
                  <a:pt x="14060" y="3456"/>
                  <a:pt x="14384" y="3456"/>
                </a:cubicBezTo>
                <a:cubicBezTo>
                  <a:pt x="14558" y="3456"/>
                  <a:pt x="14757" y="3456"/>
                  <a:pt x="14931" y="3528"/>
                </a:cubicBezTo>
                <a:cubicBezTo>
                  <a:pt x="15080" y="3528"/>
                  <a:pt x="15255" y="3528"/>
                  <a:pt x="15404" y="3600"/>
                </a:cubicBezTo>
                <a:cubicBezTo>
                  <a:pt x="15727" y="3672"/>
                  <a:pt x="16051" y="3672"/>
                  <a:pt x="16399" y="3672"/>
                </a:cubicBezTo>
                <a:cubicBezTo>
                  <a:pt x="16573" y="3672"/>
                  <a:pt x="16748" y="3672"/>
                  <a:pt x="16922" y="3744"/>
                </a:cubicBezTo>
                <a:cubicBezTo>
                  <a:pt x="17021" y="3744"/>
                  <a:pt x="17096" y="3744"/>
                  <a:pt x="17196" y="3816"/>
                </a:cubicBezTo>
                <a:cubicBezTo>
                  <a:pt x="17196" y="3816"/>
                  <a:pt x="17220" y="3816"/>
                  <a:pt x="17220" y="3816"/>
                </a:cubicBezTo>
                <a:cubicBezTo>
                  <a:pt x="17295" y="3816"/>
                  <a:pt x="17370" y="3816"/>
                  <a:pt x="17444" y="3816"/>
                </a:cubicBezTo>
                <a:cubicBezTo>
                  <a:pt x="17619" y="3816"/>
                  <a:pt x="17768" y="3816"/>
                  <a:pt x="17942" y="3816"/>
                </a:cubicBezTo>
                <a:cubicBezTo>
                  <a:pt x="18017" y="3816"/>
                  <a:pt x="18067" y="3816"/>
                  <a:pt x="18141" y="3816"/>
                </a:cubicBezTo>
                <a:cubicBezTo>
                  <a:pt x="18141" y="3816"/>
                  <a:pt x="18141" y="3816"/>
                  <a:pt x="18141" y="3888"/>
                </a:cubicBezTo>
                <a:cubicBezTo>
                  <a:pt x="18141" y="3888"/>
                  <a:pt x="18141" y="3959"/>
                  <a:pt x="18141" y="3959"/>
                </a:cubicBezTo>
                <a:cubicBezTo>
                  <a:pt x="18141" y="4031"/>
                  <a:pt x="18141" y="4031"/>
                  <a:pt x="18141" y="4103"/>
                </a:cubicBezTo>
                <a:cubicBezTo>
                  <a:pt x="18141" y="4175"/>
                  <a:pt x="18141" y="4248"/>
                  <a:pt x="18141" y="4319"/>
                </a:cubicBezTo>
                <a:cubicBezTo>
                  <a:pt x="18141" y="4391"/>
                  <a:pt x="18141" y="4535"/>
                  <a:pt x="18141" y="4608"/>
                </a:cubicBezTo>
                <a:cubicBezTo>
                  <a:pt x="18141" y="4824"/>
                  <a:pt x="18141" y="5112"/>
                  <a:pt x="18141" y="5328"/>
                </a:cubicBezTo>
                <a:cubicBezTo>
                  <a:pt x="18141" y="5328"/>
                  <a:pt x="18116" y="5328"/>
                  <a:pt x="18116" y="5328"/>
                </a:cubicBezTo>
                <a:cubicBezTo>
                  <a:pt x="18116" y="5328"/>
                  <a:pt x="18116" y="5328"/>
                  <a:pt x="18116" y="5328"/>
                </a:cubicBezTo>
                <a:cubicBezTo>
                  <a:pt x="18116" y="5328"/>
                  <a:pt x="18116" y="5328"/>
                  <a:pt x="18116" y="5328"/>
                </a:cubicBezTo>
                <a:cubicBezTo>
                  <a:pt x="18091" y="5328"/>
                  <a:pt x="18091" y="5399"/>
                  <a:pt x="18116" y="5399"/>
                </a:cubicBezTo>
                <a:cubicBezTo>
                  <a:pt x="18116" y="5399"/>
                  <a:pt x="18141" y="5399"/>
                  <a:pt x="18141" y="5399"/>
                </a:cubicBezTo>
                <a:cubicBezTo>
                  <a:pt x="18141" y="5615"/>
                  <a:pt x="18141" y="5831"/>
                  <a:pt x="18141" y="6120"/>
                </a:cubicBezTo>
                <a:cubicBezTo>
                  <a:pt x="18141" y="6335"/>
                  <a:pt x="18141" y="6480"/>
                  <a:pt x="18141" y="6696"/>
                </a:cubicBezTo>
                <a:cubicBezTo>
                  <a:pt x="18141" y="6696"/>
                  <a:pt x="18141" y="6767"/>
                  <a:pt x="18141" y="6767"/>
                </a:cubicBezTo>
                <a:cubicBezTo>
                  <a:pt x="18141" y="6983"/>
                  <a:pt x="18116" y="7127"/>
                  <a:pt x="18116" y="7343"/>
                </a:cubicBezTo>
                <a:cubicBezTo>
                  <a:pt x="18116" y="7775"/>
                  <a:pt x="18091" y="8207"/>
                  <a:pt x="18091" y="8639"/>
                </a:cubicBezTo>
                <a:cubicBezTo>
                  <a:pt x="18067" y="9431"/>
                  <a:pt x="18067" y="10151"/>
                  <a:pt x="18042" y="10944"/>
                </a:cubicBezTo>
                <a:cubicBezTo>
                  <a:pt x="18042" y="11304"/>
                  <a:pt x="18017" y="11736"/>
                  <a:pt x="18017" y="12096"/>
                </a:cubicBezTo>
                <a:cubicBezTo>
                  <a:pt x="18017" y="12456"/>
                  <a:pt x="18017" y="12887"/>
                  <a:pt x="18017" y="13248"/>
                </a:cubicBezTo>
                <a:cubicBezTo>
                  <a:pt x="18017" y="13536"/>
                  <a:pt x="18017" y="13752"/>
                  <a:pt x="18017" y="14039"/>
                </a:cubicBezTo>
                <a:cubicBezTo>
                  <a:pt x="18017" y="14184"/>
                  <a:pt x="18017" y="14328"/>
                  <a:pt x="18017" y="14399"/>
                </a:cubicBezTo>
                <a:cubicBezTo>
                  <a:pt x="18017" y="14471"/>
                  <a:pt x="18017" y="14544"/>
                  <a:pt x="18017" y="14544"/>
                </a:cubicBezTo>
                <a:cubicBezTo>
                  <a:pt x="18017" y="14615"/>
                  <a:pt x="18017" y="14759"/>
                  <a:pt x="18017" y="14904"/>
                </a:cubicBezTo>
                <a:cubicBezTo>
                  <a:pt x="18017" y="15048"/>
                  <a:pt x="18042" y="15120"/>
                  <a:pt x="18067" y="15192"/>
                </a:cubicBezTo>
                <a:cubicBezTo>
                  <a:pt x="18116" y="15336"/>
                  <a:pt x="18166" y="15408"/>
                  <a:pt x="18216" y="15408"/>
                </a:cubicBezTo>
                <a:cubicBezTo>
                  <a:pt x="18266" y="15408"/>
                  <a:pt x="18291" y="15408"/>
                  <a:pt x="18340" y="15336"/>
                </a:cubicBezTo>
                <a:cubicBezTo>
                  <a:pt x="18365" y="15336"/>
                  <a:pt x="18365" y="15264"/>
                  <a:pt x="18390" y="15264"/>
                </a:cubicBezTo>
                <a:cubicBezTo>
                  <a:pt x="18415" y="15192"/>
                  <a:pt x="18440" y="15120"/>
                  <a:pt x="18465" y="14976"/>
                </a:cubicBezTo>
                <a:cubicBezTo>
                  <a:pt x="18465" y="14904"/>
                  <a:pt x="18490" y="14832"/>
                  <a:pt x="18490" y="14760"/>
                </a:cubicBezTo>
                <a:cubicBezTo>
                  <a:pt x="18490" y="14688"/>
                  <a:pt x="18490" y="14688"/>
                  <a:pt x="18490" y="14616"/>
                </a:cubicBezTo>
                <a:cubicBezTo>
                  <a:pt x="18490" y="14544"/>
                  <a:pt x="18490" y="14472"/>
                  <a:pt x="18490" y="14400"/>
                </a:cubicBezTo>
                <a:cubicBezTo>
                  <a:pt x="18490" y="14256"/>
                  <a:pt x="18490" y="14040"/>
                  <a:pt x="18490" y="13896"/>
                </a:cubicBezTo>
                <a:cubicBezTo>
                  <a:pt x="18490" y="13536"/>
                  <a:pt x="18490" y="13104"/>
                  <a:pt x="18490" y="12744"/>
                </a:cubicBezTo>
                <a:cubicBezTo>
                  <a:pt x="18490" y="12384"/>
                  <a:pt x="18490" y="11952"/>
                  <a:pt x="18490" y="11592"/>
                </a:cubicBezTo>
                <a:cubicBezTo>
                  <a:pt x="18490" y="11160"/>
                  <a:pt x="18490" y="10800"/>
                  <a:pt x="18514" y="10368"/>
                </a:cubicBezTo>
                <a:cubicBezTo>
                  <a:pt x="18514" y="10008"/>
                  <a:pt x="18514" y="9648"/>
                  <a:pt x="18539" y="9216"/>
                </a:cubicBezTo>
                <a:cubicBezTo>
                  <a:pt x="18539" y="8784"/>
                  <a:pt x="18539" y="8424"/>
                  <a:pt x="18539" y="7992"/>
                </a:cubicBezTo>
                <a:cubicBezTo>
                  <a:pt x="18539" y="7776"/>
                  <a:pt x="18539" y="7632"/>
                  <a:pt x="18539" y="7416"/>
                </a:cubicBezTo>
                <a:cubicBezTo>
                  <a:pt x="18539" y="7416"/>
                  <a:pt x="18564" y="7416"/>
                  <a:pt x="18564" y="7416"/>
                </a:cubicBezTo>
                <a:cubicBezTo>
                  <a:pt x="18564" y="7416"/>
                  <a:pt x="18589" y="7416"/>
                  <a:pt x="18589" y="7416"/>
                </a:cubicBezTo>
                <a:cubicBezTo>
                  <a:pt x="18614" y="7416"/>
                  <a:pt x="18614" y="7416"/>
                  <a:pt x="18639" y="7416"/>
                </a:cubicBezTo>
                <a:cubicBezTo>
                  <a:pt x="18664" y="7416"/>
                  <a:pt x="18714" y="7487"/>
                  <a:pt x="18738" y="7487"/>
                </a:cubicBezTo>
                <a:cubicBezTo>
                  <a:pt x="18763" y="7487"/>
                  <a:pt x="18788" y="7487"/>
                  <a:pt x="18813" y="7487"/>
                </a:cubicBezTo>
                <a:cubicBezTo>
                  <a:pt x="18838" y="7487"/>
                  <a:pt x="18863" y="7487"/>
                  <a:pt x="18888" y="7487"/>
                </a:cubicBezTo>
                <a:cubicBezTo>
                  <a:pt x="18987" y="7487"/>
                  <a:pt x="19087" y="7487"/>
                  <a:pt x="19186" y="7487"/>
                </a:cubicBezTo>
                <a:cubicBezTo>
                  <a:pt x="19286" y="7487"/>
                  <a:pt x="19410" y="7487"/>
                  <a:pt x="19510" y="7487"/>
                </a:cubicBezTo>
                <a:cubicBezTo>
                  <a:pt x="19609" y="7487"/>
                  <a:pt x="19709" y="7487"/>
                  <a:pt x="19808" y="7487"/>
                </a:cubicBezTo>
                <a:cubicBezTo>
                  <a:pt x="19883" y="7487"/>
                  <a:pt x="19983" y="7487"/>
                  <a:pt x="20057" y="7487"/>
                </a:cubicBezTo>
                <a:cubicBezTo>
                  <a:pt x="20032" y="7632"/>
                  <a:pt x="19983" y="7776"/>
                  <a:pt x="19983" y="7919"/>
                </a:cubicBezTo>
                <a:cubicBezTo>
                  <a:pt x="19983" y="7991"/>
                  <a:pt x="19958" y="8063"/>
                  <a:pt x="19983" y="8207"/>
                </a:cubicBezTo>
                <a:cubicBezTo>
                  <a:pt x="19983" y="8279"/>
                  <a:pt x="20007" y="8352"/>
                  <a:pt x="20032" y="8423"/>
                </a:cubicBezTo>
                <a:cubicBezTo>
                  <a:pt x="20032" y="8423"/>
                  <a:pt x="20057" y="8495"/>
                  <a:pt x="20057" y="8495"/>
                </a:cubicBezTo>
                <a:cubicBezTo>
                  <a:pt x="20057" y="8567"/>
                  <a:pt x="20032" y="8567"/>
                  <a:pt x="20032" y="8639"/>
                </a:cubicBezTo>
                <a:cubicBezTo>
                  <a:pt x="20007" y="8711"/>
                  <a:pt x="20007" y="8855"/>
                  <a:pt x="19983" y="8928"/>
                </a:cubicBezTo>
                <a:cubicBezTo>
                  <a:pt x="19958" y="8999"/>
                  <a:pt x="19958" y="9143"/>
                  <a:pt x="19933" y="9216"/>
                </a:cubicBezTo>
                <a:cubicBezTo>
                  <a:pt x="19908" y="9360"/>
                  <a:pt x="19883" y="9576"/>
                  <a:pt x="19858" y="9720"/>
                </a:cubicBezTo>
                <a:cubicBezTo>
                  <a:pt x="19833" y="9936"/>
                  <a:pt x="19808" y="10080"/>
                  <a:pt x="19784" y="10296"/>
                </a:cubicBezTo>
                <a:cubicBezTo>
                  <a:pt x="19734" y="10728"/>
                  <a:pt x="19709" y="11160"/>
                  <a:pt x="19684" y="11592"/>
                </a:cubicBezTo>
                <a:cubicBezTo>
                  <a:pt x="19684" y="11664"/>
                  <a:pt x="19684" y="11736"/>
                  <a:pt x="19684" y="11808"/>
                </a:cubicBezTo>
                <a:cubicBezTo>
                  <a:pt x="19684" y="11808"/>
                  <a:pt x="19684" y="11880"/>
                  <a:pt x="19684" y="11880"/>
                </a:cubicBezTo>
                <a:cubicBezTo>
                  <a:pt x="19684" y="11951"/>
                  <a:pt x="19684" y="12096"/>
                  <a:pt x="19684" y="12168"/>
                </a:cubicBezTo>
                <a:cubicBezTo>
                  <a:pt x="19684" y="12312"/>
                  <a:pt x="19709" y="12384"/>
                  <a:pt x="19734" y="12528"/>
                </a:cubicBezTo>
                <a:cubicBezTo>
                  <a:pt x="19759" y="12672"/>
                  <a:pt x="19759" y="12816"/>
                  <a:pt x="19783" y="12960"/>
                </a:cubicBezTo>
                <a:cubicBezTo>
                  <a:pt x="19783" y="13032"/>
                  <a:pt x="19808" y="13104"/>
                  <a:pt x="19808" y="13248"/>
                </a:cubicBezTo>
                <a:cubicBezTo>
                  <a:pt x="19833" y="13392"/>
                  <a:pt x="19833" y="13464"/>
                  <a:pt x="19858" y="13608"/>
                </a:cubicBezTo>
                <a:cubicBezTo>
                  <a:pt x="19883" y="13752"/>
                  <a:pt x="19908" y="13824"/>
                  <a:pt x="19933" y="13968"/>
                </a:cubicBezTo>
                <a:cubicBezTo>
                  <a:pt x="19933" y="13968"/>
                  <a:pt x="19933" y="14040"/>
                  <a:pt x="19958" y="14040"/>
                </a:cubicBezTo>
                <a:cubicBezTo>
                  <a:pt x="19958" y="14112"/>
                  <a:pt x="19983" y="14184"/>
                  <a:pt x="19983" y="14184"/>
                </a:cubicBezTo>
                <a:cubicBezTo>
                  <a:pt x="20007" y="14328"/>
                  <a:pt x="20007" y="14472"/>
                  <a:pt x="20032" y="14688"/>
                </a:cubicBezTo>
                <a:cubicBezTo>
                  <a:pt x="20057" y="14832"/>
                  <a:pt x="20057" y="14976"/>
                  <a:pt x="20082" y="15120"/>
                </a:cubicBezTo>
                <a:cubicBezTo>
                  <a:pt x="20107" y="15336"/>
                  <a:pt x="20132" y="15552"/>
                  <a:pt x="20157" y="15768"/>
                </a:cubicBezTo>
                <a:cubicBezTo>
                  <a:pt x="20206" y="16128"/>
                  <a:pt x="20231" y="16488"/>
                  <a:pt x="20281" y="16848"/>
                </a:cubicBezTo>
                <a:cubicBezTo>
                  <a:pt x="20306" y="16992"/>
                  <a:pt x="20306" y="17136"/>
                  <a:pt x="20331" y="17280"/>
                </a:cubicBezTo>
                <a:cubicBezTo>
                  <a:pt x="20356" y="17424"/>
                  <a:pt x="20356" y="17640"/>
                  <a:pt x="20381" y="17784"/>
                </a:cubicBezTo>
                <a:cubicBezTo>
                  <a:pt x="20406" y="18000"/>
                  <a:pt x="20406" y="18144"/>
                  <a:pt x="20430" y="18360"/>
                </a:cubicBezTo>
                <a:cubicBezTo>
                  <a:pt x="20206" y="18360"/>
                  <a:pt x="20157" y="18360"/>
                  <a:pt x="20132" y="18360"/>
                </a:cubicBezTo>
                <a:close/>
                <a:moveTo>
                  <a:pt x="20381" y="15552"/>
                </a:moveTo>
                <a:cubicBezTo>
                  <a:pt x="20356" y="15408"/>
                  <a:pt x="20331" y="15192"/>
                  <a:pt x="20281" y="15048"/>
                </a:cubicBezTo>
                <a:cubicBezTo>
                  <a:pt x="20256" y="14904"/>
                  <a:pt x="20231" y="14688"/>
                  <a:pt x="20182" y="14544"/>
                </a:cubicBezTo>
                <a:cubicBezTo>
                  <a:pt x="20157" y="14472"/>
                  <a:pt x="20132" y="14328"/>
                  <a:pt x="20132" y="14256"/>
                </a:cubicBezTo>
                <a:cubicBezTo>
                  <a:pt x="20157" y="14184"/>
                  <a:pt x="20182" y="14112"/>
                  <a:pt x="20206" y="14040"/>
                </a:cubicBezTo>
                <a:cubicBezTo>
                  <a:pt x="20231" y="13968"/>
                  <a:pt x="20256" y="13896"/>
                  <a:pt x="20281" y="13824"/>
                </a:cubicBezTo>
                <a:cubicBezTo>
                  <a:pt x="20306" y="13752"/>
                  <a:pt x="20306" y="13680"/>
                  <a:pt x="20331" y="13608"/>
                </a:cubicBezTo>
                <a:cubicBezTo>
                  <a:pt x="20356" y="13536"/>
                  <a:pt x="20381" y="13392"/>
                  <a:pt x="20430" y="13320"/>
                </a:cubicBezTo>
                <a:cubicBezTo>
                  <a:pt x="20455" y="13248"/>
                  <a:pt x="20480" y="13176"/>
                  <a:pt x="20480" y="13104"/>
                </a:cubicBezTo>
                <a:cubicBezTo>
                  <a:pt x="20505" y="13032"/>
                  <a:pt x="20505" y="12960"/>
                  <a:pt x="20530" y="12888"/>
                </a:cubicBezTo>
                <a:cubicBezTo>
                  <a:pt x="20555" y="12816"/>
                  <a:pt x="20580" y="12672"/>
                  <a:pt x="20629" y="12600"/>
                </a:cubicBezTo>
                <a:cubicBezTo>
                  <a:pt x="20629" y="12600"/>
                  <a:pt x="20629" y="12600"/>
                  <a:pt x="20629" y="12600"/>
                </a:cubicBezTo>
                <a:cubicBezTo>
                  <a:pt x="20629" y="12600"/>
                  <a:pt x="20629" y="12672"/>
                  <a:pt x="20629" y="12672"/>
                </a:cubicBezTo>
                <a:cubicBezTo>
                  <a:pt x="20629" y="12744"/>
                  <a:pt x="20629" y="12816"/>
                  <a:pt x="20629" y="12888"/>
                </a:cubicBezTo>
                <a:cubicBezTo>
                  <a:pt x="20654" y="13104"/>
                  <a:pt x="20679" y="13248"/>
                  <a:pt x="20679" y="13464"/>
                </a:cubicBezTo>
                <a:cubicBezTo>
                  <a:pt x="20704" y="13608"/>
                  <a:pt x="20729" y="13752"/>
                  <a:pt x="20754" y="13968"/>
                </a:cubicBezTo>
                <a:cubicBezTo>
                  <a:pt x="20779" y="14040"/>
                  <a:pt x="20779" y="14112"/>
                  <a:pt x="20804" y="14256"/>
                </a:cubicBezTo>
                <a:cubicBezTo>
                  <a:pt x="20804" y="14328"/>
                  <a:pt x="20779" y="14328"/>
                  <a:pt x="20779" y="14400"/>
                </a:cubicBezTo>
                <a:cubicBezTo>
                  <a:pt x="20754" y="14544"/>
                  <a:pt x="20704" y="14616"/>
                  <a:pt x="20679" y="14760"/>
                </a:cubicBezTo>
                <a:cubicBezTo>
                  <a:pt x="20679" y="14760"/>
                  <a:pt x="20679" y="14760"/>
                  <a:pt x="20679" y="14760"/>
                </a:cubicBezTo>
                <a:cubicBezTo>
                  <a:pt x="20654" y="14832"/>
                  <a:pt x="20629" y="14904"/>
                  <a:pt x="20605" y="14976"/>
                </a:cubicBezTo>
                <a:cubicBezTo>
                  <a:pt x="20580" y="15048"/>
                  <a:pt x="20555" y="15120"/>
                  <a:pt x="20530" y="15192"/>
                </a:cubicBezTo>
                <a:cubicBezTo>
                  <a:pt x="20480" y="15336"/>
                  <a:pt x="20430" y="15480"/>
                  <a:pt x="20405" y="15624"/>
                </a:cubicBezTo>
                <a:cubicBezTo>
                  <a:pt x="20406" y="15480"/>
                  <a:pt x="20381" y="15480"/>
                  <a:pt x="20381" y="15552"/>
                </a:cubicBezTo>
                <a:close/>
                <a:moveTo>
                  <a:pt x="20580" y="16848"/>
                </a:moveTo>
                <a:cubicBezTo>
                  <a:pt x="20580" y="16776"/>
                  <a:pt x="20555" y="16704"/>
                  <a:pt x="20555" y="16632"/>
                </a:cubicBezTo>
                <a:cubicBezTo>
                  <a:pt x="20530" y="16560"/>
                  <a:pt x="20530" y="16416"/>
                  <a:pt x="20505" y="16344"/>
                </a:cubicBezTo>
                <a:cubicBezTo>
                  <a:pt x="20505" y="16272"/>
                  <a:pt x="20480" y="16200"/>
                  <a:pt x="20455" y="16128"/>
                </a:cubicBezTo>
                <a:cubicBezTo>
                  <a:pt x="20430" y="16056"/>
                  <a:pt x="20430" y="15912"/>
                  <a:pt x="20406" y="15840"/>
                </a:cubicBezTo>
                <a:cubicBezTo>
                  <a:pt x="20430" y="15768"/>
                  <a:pt x="20455" y="15624"/>
                  <a:pt x="20480" y="15552"/>
                </a:cubicBezTo>
                <a:cubicBezTo>
                  <a:pt x="20505" y="15480"/>
                  <a:pt x="20530" y="15336"/>
                  <a:pt x="20555" y="15264"/>
                </a:cubicBezTo>
                <a:cubicBezTo>
                  <a:pt x="20580" y="15192"/>
                  <a:pt x="20580" y="15120"/>
                  <a:pt x="20605" y="15120"/>
                </a:cubicBezTo>
                <a:cubicBezTo>
                  <a:pt x="20630" y="14976"/>
                  <a:pt x="20654" y="14904"/>
                  <a:pt x="20679" y="14760"/>
                </a:cubicBezTo>
                <a:cubicBezTo>
                  <a:pt x="20679" y="14688"/>
                  <a:pt x="20704" y="14688"/>
                  <a:pt x="20704" y="14616"/>
                </a:cubicBezTo>
                <a:cubicBezTo>
                  <a:pt x="20729" y="14472"/>
                  <a:pt x="20779" y="14400"/>
                  <a:pt x="20804" y="14256"/>
                </a:cubicBezTo>
                <a:cubicBezTo>
                  <a:pt x="20804" y="14256"/>
                  <a:pt x="20804" y="14256"/>
                  <a:pt x="20804" y="14256"/>
                </a:cubicBezTo>
                <a:cubicBezTo>
                  <a:pt x="20804" y="14328"/>
                  <a:pt x="20829" y="14328"/>
                  <a:pt x="20829" y="14400"/>
                </a:cubicBezTo>
                <a:cubicBezTo>
                  <a:pt x="20854" y="14472"/>
                  <a:pt x="20854" y="14544"/>
                  <a:pt x="20878" y="14616"/>
                </a:cubicBezTo>
                <a:cubicBezTo>
                  <a:pt x="20903" y="14760"/>
                  <a:pt x="20928" y="14904"/>
                  <a:pt x="20953" y="15120"/>
                </a:cubicBezTo>
                <a:cubicBezTo>
                  <a:pt x="20978" y="15336"/>
                  <a:pt x="21003" y="15480"/>
                  <a:pt x="21028" y="15696"/>
                </a:cubicBezTo>
                <a:cubicBezTo>
                  <a:pt x="21003" y="15768"/>
                  <a:pt x="21003" y="15768"/>
                  <a:pt x="20978" y="15840"/>
                </a:cubicBezTo>
                <a:cubicBezTo>
                  <a:pt x="20953" y="15912"/>
                  <a:pt x="20928" y="15984"/>
                  <a:pt x="20903" y="16056"/>
                </a:cubicBezTo>
                <a:cubicBezTo>
                  <a:pt x="20878" y="16128"/>
                  <a:pt x="20878" y="16128"/>
                  <a:pt x="20854" y="16200"/>
                </a:cubicBezTo>
                <a:cubicBezTo>
                  <a:pt x="20804" y="16344"/>
                  <a:pt x="20754" y="16416"/>
                  <a:pt x="20704" y="16560"/>
                </a:cubicBezTo>
                <a:cubicBezTo>
                  <a:pt x="20679" y="16632"/>
                  <a:pt x="20654" y="16704"/>
                  <a:pt x="20630" y="16704"/>
                </a:cubicBezTo>
                <a:cubicBezTo>
                  <a:pt x="20605" y="16776"/>
                  <a:pt x="20580" y="16848"/>
                  <a:pt x="20555" y="16920"/>
                </a:cubicBezTo>
                <a:cubicBezTo>
                  <a:pt x="20605" y="16776"/>
                  <a:pt x="20580" y="16776"/>
                  <a:pt x="20580" y="16848"/>
                </a:cubicBezTo>
                <a:close/>
                <a:moveTo>
                  <a:pt x="21127" y="16344"/>
                </a:moveTo>
                <a:cubicBezTo>
                  <a:pt x="21077" y="16416"/>
                  <a:pt x="21053" y="16488"/>
                  <a:pt x="21003" y="16632"/>
                </a:cubicBezTo>
                <a:cubicBezTo>
                  <a:pt x="20978" y="16704"/>
                  <a:pt x="20953" y="16776"/>
                  <a:pt x="20928" y="16848"/>
                </a:cubicBezTo>
                <a:cubicBezTo>
                  <a:pt x="20878" y="16992"/>
                  <a:pt x="20829" y="17136"/>
                  <a:pt x="20779" y="17208"/>
                </a:cubicBezTo>
                <a:cubicBezTo>
                  <a:pt x="20754" y="17280"/>
                  <a:pt x="20704" y="17352"/>
                  <a:pt x="20679" y="17496"/>
                </a:cubicBezTo>
                <a:cubicBezTo>
                  <a:pt x="20679" y="17424"/>
                  <a:pt x="20654" y="17352"/>
                  <a:pt x="20654" y="17208"/>
                </a:cubicBezTo>
                <a:cubicBezTo>
                  <a:pt x="20654" y="17208"/>
                  <a:pt x="20654" y="17136"/>
                  <a:pt x="20654" y="17136"/>
                </a:cubicBezTo>
                <a:cubicBezTo>
                  <a:pt x="20654" y="17136"/>
                  <a:pt x="20654" y="17136"/>
                  <a:pt x="20654" y="17136"/>
                </a:cubicBezTo>
                <a:cubicBezTo>
                  <a:pt x="20679" y="17064"/>
                  <a:pt x="20704" y="16920"/>
                  <a:pt x="20754" y="16848"/>
                </a:cubicBezTo>
                <a:cubicBezTo>
                  <a:pt x="20779" y="16776"/>
                  <a:pt x="20779" y="16776"/>
                  <a:pt x="20804" y="16704"/>
                </a:cubicBezTo>
                <a:cubicBezTo>
                  <a:pt x="20853" y="16560"/>
                  <a:pt x="20878" y="16416"/>
                  <a:pt x="20928" y="16344"/>
                </a:cubicBezTo>
                <a:cubicBezTo>
                  <a:pt x="20953" y="16272"/>
                  <a:pt x="20978" y="16200"/>
                  <a:pt x="21003" y="16056"/>
                </a:cubicBezTo>
                <a:cubicBezTo>
                  <a:pt x="21003" y="16056"/>
                  <a:pt x="21003" y="16056"/>
                  <a:pt x="21003" y="16056"/>
                </a:cubicBezTo>
                <a:cubicBezTo>
                  <a:pt x="21003" y="16056"/>
                  <a:pt x="21003" y="16056"/>
                  <a:pt x="21003" y="16056"/>
                </a:cubicBezTo>
                <a:cubicBezTo>
                  <a:pt x="21003" y="16056"/>
                  <a:pt x="21003" y="16056"/>
                  <a:pt x="21003" y="16056"/>
                </a:cubicBezTo>
                <a:cubicBezTo>
                  <a:pt x="21003" y="16056"/>
                  <a:pt x="21003" y="16056"/>
                  <a:pt x="21003" y="16056"/>
                </a:cubicBezTo>
                <a:cubicBezTo>
                  <a:pt x="21028" y="15984"/>
                  <a:pt x="21077" y="15840"/>
                  <a:pt x="21102" y="15768"/>
                </a:cubicBezTo>
                <a:cubicBezTo>
                  <a:pt x="21102" y="15768"/>
                  <a:pt x="21102" y="15768"/>
                  <a:pt x="21102" y="15768"/>
                </a:cubicBezTo>
                <a:cubicBezTo>
                  <a:pt x="21102" y="15768"/>
                  <a:pt x="21102" y="15768"/>
                  <a:pt x="21102" y="15768"/>
                </a:cubicBezTo>
                <a:cubicBezTo>
                  <a:pt x="21102" y="15840"/>
                  <a:pt x="21127" y="15912"/>
                  <a:pt x="21127" y="16056"/>
                </a:cubicBezTo>
                <a:cubicBezTo>
                  <a:pt x="21127" y="16128"/>
                  <a:pt x="21152" y="16272"/>
                  <a:pt x="21152" y="16344"/>
                </a:cubicBezTo>
                <a:cubicBezTo>
                  <a:pt x="21127" y="16272"/>
                  <a:pt x="21152" y="16272"/>
                  <a:pt x="21127" y="16344"/>
                </a:cubicBezTo>
                <a:cubicBezTo>
                  <a:pt x="21127" y="16344"/>
                  <a:pt x="21127" y="16344"/>
                  <a:pt x="21127" y="16344"/>
                </a:cubicBezTo>
                <a:close/>
              </a:path>
            </a:pathLst>
          </a:custGeom>
          <a:solidFill>
            <a:srgbClr val="0D95BC"/>
          </a:soli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solidFill>
                <a:srgbClr val="0D95BC"/>
              </a:solidFill>
            </a:endParaRPr>
          </a:p>
        </p:txBody>
      </p:sp>
      <p:sp>
        <p:nvSpPr>
          <p:cNvPr id="14" name="Freeform: Shape 135">
            <a:extLst>
              <a:ext uri="{FF2B5EF4-FFF2-40B4-BE49-F238E27FC236}">
                <a16:creationId xmlns:a16="http://schemas.microsoft.com/office/drawing/2014/main" id="{B564DBD8-724D-491C-A742-73F504136A56}"/>
              </a:ext>
            </a:extLst>
          </p:cNvPr>
          <p:cNvSpPr/>
          <p:nvPr/>
        </p:nvSpPr>
        <p:spPr>
          <a:xfrm>
            <a:off x="1952424" y="3650553"/>
            <a:ext cx="177580" cy="900042"/>
          </a:xfrm>
          <a:custGeom>
            <a:avLst/>
            <a:gdLst>
              <a:gd name="connsiteX0" fmla="*/ 202563 w 219097"/>
              <a:gd name="connsiteY0" fmla="*/ 909487 h 1087254"/>
              <a:gd name="connsiteX1" fmla="*/ 219097 w 219097"/>
              <a:gd name="connsiteY1" fmla="*/ 921890 h 1087254"/>
              <a:gd name="connsiteX2" fmla="*/ 210830 w 219097"/>
              <a:gd name="connsiteY2" fmla="*/ 954958 h 1087254"/>
              <a:gd name="connsiteX3" fmla="*/ 202563 w 219097"/>
              <a:gd name="connsiteY3" fmla="*/ 975631 h 1087254"/>
              <a:gd name="connsiteX4" fmla="*/ 181891 w 219097"/>
              <a:gd name="connsiteY4" fmla="*/ 1016970 h 1087254"/>
              <a:gd name="connsiteX5" fmla="*/ 161229 w 219097"/>
              <a:gd name="connsiteY5" fmla="*/ 1054178 h 1087254"/>
              <a:gd name="connsiteX6" fmla="*/ 148824 w 219097"/>
              <a:gd name="connsiteY6" fmla="*/ 1070720 h 1087254"/>
              <a:gd name="connsiteX7" fmla="*/ 140557 w 219097"/>
              <a:gd name="connsiteY7" fmla="*/ 1078983 h 1087254"/>
              <a:gd name="connsiteX8" fmla="*/ 128152 w 219097"/>
              <a:gd name="connsiteY8" fmla="*/ 1087254 h 1087254"/>
              <a:gd name="connsiteX9" fmla="*/ 119885 w 219097"/>
              <a:gd name="connsiteY9" fmla="*/ 1087254 h 1087254"/>
              <a:gd name="connsiteX10" fmla="*/ 107479 w 219097"/>
              <a:gd name="connsiteY10" fmla="*/ 1083123 h 1087254"/>
              <a:gd name="connsiteX11" fmla="*/ 99213 w 219097"/>
              <a:gd name="connsiteY11" fmla="*/ 1078991 h 1087254"/>
              <a:gd name="connsiteX12" fmla="*/ 95084 w 219097"/>
              <a:gd name="connsiteY12" fmla="*/ 1074852 h 1087254"/>
              <a:gd name="connsiteX13" fmla="*/ 86817 w 219097"/>
              <a:gd name="connsiteY13" fmla="*/ 1066589 h 1087254"/>
              <a:gd name="connsiteX14" fmla="*/ 82679 w 219097"/>
              <a:gd name="connsiteY14" fmla="*/ 1062457 h 1087254"/>
              <a:gd name="connsiteX15" fmla="*/ 78550 w 219097"/>
              <a:gd name="connsiteY15" fmla="*/ 1054186 h 1087254"/>
              <a:gd name="connsiteX16" fmla="*/ 66145 w 219097"/>
              <a:gd name="connsiteY16" fmla="*/ 1037644 h 1087254"/>
              <a:gd name="connsiteX17" fmla="*/ 45473 w 219097"/>
              <a:gd name="connsiteY17" fmla="*/ 1000436 h 1087254"/>
              <a:gd name="connsiteX18" fmla="*/ 33068 w 219097"/>
              <a:gd name="connsiteY18" fmla="*/ 979771 h 1087254"/>
              <a:gd name="connsiteX19" fmla="*/ 20662 w 219097"/>
              <a:gd name="connsiteY19" fmla="*/ 959097 h 1087254"/>
              <a:gd name="connsiteX20" fmla="*/ 12395 w 219097"/>
              <a:gd name="connsiteY20" fmla="*/ 938432 h 1087254"/>
              <a:gd name="connsiteX21" fmla="*/ 8267 w 219097"/>
              <a:gd name="connsiteY21" fmla="*/ 930161 h 1087254"/>
              <a:gd name="connsiteX22" fmla="*/ 4128 w 219097"/>
              <a:gd name="connsiteY22" fmla="*/ 926029 h 1087254"/>
              <a:gd name="connsiteX23" fmla="*/ 0 w 219097"/>
              <a:gd name="connsiteY23" fmla="*/ 917758 h 1087254"/>
              <a:gd name="connsiteX24" fmla="*/ 4128 w 219097"/>
              <a:gd name="connsiteY24" fmla="*/ 913627 h 1087254"/>
              <a:gd name="connsiteX25" fmla="*/ 8267 w 219097"/>
              <a:gd name="connsiteY25" fmla="*/ 917758 h 1087254"/>
              <a:gd name="connsiteX26" fmla="*/ 12395 w 219097"/>
              <a:gd name="connsiteY26" fmla="*/ 921890 h 1087254"/>
              <a:gd name="connsiteX27" fmla="*/ 20662 w 219097"/>
              <a:gd name="connsiteY27" fmla="*/ 930161 h 1087254"/>
              <a:gd name="connsiteX28" fmla="*/ 37206 w 219097"/>
              <a:gd name="connsiteY28" fmla="*/ 942563 h 1087254"/>
              <a:gd name="connsiteX29" fmla="*/ 53740 w 219097"/>
              <a:gd name="connsiteY29" fmla="*/ 954966 h 1087254"/>
              <a:gd name="connsiteX30" fmla="*/ 86817 w 219097"/>
              <a:gd name="connsiteY30" fmla="*/ 988034 h 1087254"/>
              <a:gd name="connsiteX31" fmla="*/ 103351 w 219097"/>
              <a:gd name="connsiteY31" fmla="*/ 1004576 h 1087254"/>
              <a:gd name="connsiteX32" fmla="*/ 119885 w 219097"/>
              <a:gd name="connsiteY32" fmla="*/ 1021110 h 1087254"/>
              <a:gd name="connsiteX33" fmla="*/ 124023 w 219097"/>
              <a:gd name="connsiteY33" fmla="*/ 1016979 h 1087254"/>
              <a:gd name="connsiteX34" fmla="*/ 140557 w 219097"/>
              <a:gd name="connsiteY34" fmla="*/ 983902 h 1087254"/>
              <a:gd name="connsiteX35" fmla="*/ 161229 w 219097"/>
              <a:gd name="connsiteY35" fmla="*/ 950835 h 1087254"/>
              <a:gd name="connsiteX36" fmla="*/ 169496 w 219097"/>
              <a:gd name="connsiteY36" fmla="*/ 934292 h 1087254"/>
              <a:gd name="connsiteX37" fmla="*/ 177763 w 219097"/>
              <a:gd name="connsiteY37" fmla="*/ 926029 h 1087254"/>
              <a:gd name="connsiteX38" fmla="*/ 181891 w 219097"/>
              <a:gd name="connsiteY38" fmla="*/ 921898 h 1087254"/>
              <a:gd name="connsiteX39" fmla="*/ 190158 w 219097"/>
              <a:gd name="connsiteY39" fmla="*/ 917758 h 1087254"/>
              <a:gd name="connsiteX40" fmla="*/ 198425 w 219097"/>
              <a:gd name="connsiteY40" fmla="*/ 913627 h 1087254"/>
              <a:gd name="connsiteX41" fmla="*/ 202563 w 219097"/>
              <a:gd name="connsiteY41" fmla="*/ 909487 h 1087254"/>
              <a:gd name="connsiteX42" fmla="*/ 86812 w 219097"/>
              <a:gd name="connsiteY42" fmla="*/ 8250 h 1087254"/>
              <a:gd name="connsiteX43" fmla="*/ 90943 w 219097"/>
              <a:gd name="connsiteY43" fmla="*/ 20691 h 1087254"/>
              <a:gd name="connsiteX44" fmla="*/ 95078 w 219097"/>
              <a:gd name="connsiteY44" fmla="*/ 37191 h 1087254"/>
              <a:gd name="connsiteX45" fmla="*/ 103344 w 219097"/>
              <a:gd name="connsiteY45" fmla="*/ 78530 h 1087254"/>
              <a:gd name="connsiteX46" fmla="*/ 111610 w 219097"/>
              <a:gd name="connsiteY46" fmla="*/ 119868 h 1087254"/>
              <a:gd name="connsiteX47" fmla="*/ 115744 w 219097"/>
              <a:gd name="connsiteY47" fmla="*/ 161206 h 1087254"/>
              <a:gd name="connsiteX48" fmla="*/ 124010 w 219097"/>
              <a:gd name="connsiteY48" fmla="*/ 248030 h 1087254"/>
              <a:gd name="connsiteX49" fmla="*/ 132276 w 219097"/>
              <a:gd name="connsiteY49" fmla="*/ 330707 h 1087254"/>
              <a:gd name="connsiteX50" fmla="*/ 140542 w 219097"/>
              <a:gd name="connsiteY50" fmla="*/ 421679 h 1087254"/>
              <a:gd name="connsiteX51" fmla="*/ 148808 w 219097"/>
              <a:gd name="connsiteY51" fmla="*/ 595282 h 1087254"/>
              <a:gd name="connsiteX52" fmla="*/ 152943 w 219097"/>
              <a:gd name="connsiteY52" fmla="*/ 636621 h 1087254"/>
              <a:gd name="connsiteX53" fmla="*/ 152943 w 219097"/>
              <a:gd name="connsiteY53" fmla="*/ 682106 h 1087254"/>
              <a:gd name="connsiteX54" fmla="*/ 152943 w 219097"/>
              <a:gd name="connsiteY54" fmla="*/ 764783 h 1087254"/>
              <a:gd name="connsiteX55" fmla="*/ 152943 w 219097"/>
              <a:gd name="connsiteY55" fmla="*/ 851608 h 1087254"/>
              <a:gd name="connsiteX56" fmla="*/ 152943 w 219097"/>
              <a:gd name="connsiteY56" fmla="*/ 897093 h 1087254"/>
              <a:gd name="connsiteX57" fmla="*/ 152943 w 219097"/>
              <a:gd name="connsiteY57" fmla="*/ 917741 h 1087254"/>
              <a:gd name="connsiteX58" fmla="*/ 152943 w 219097"/>
              <a:gd name="connsiteY58" fmla="*/ 930138 h 1087254"/>
              <a:gd name="connsiteX59" fmla="*/ 152943 w 219097"/>
              <a:gd name="connsiteY59" fmla="*/ 938432 h 1087254"/>
              <a:gd name="connsiteX60" fmla="*/ 148808 w 219097"/>
              <a:gd name="connsiteY60" fmla="*/ 950829 h 1087254"/>
              <a:gd name="connsiteX61" fmla="*/ 140542 w 219097"/>
              <a:gd name="connsiteY61" fmla="*/ 959079 h 1087254"/>
              <a:gd name="connsiteX62" fmla="*/ 132276 w 219097"/>
              <a:gd name="connsiteY62" fmla="*/ 963226 h 1087254"/>
              <a:gd name="connsiteX63" fmla="*/ 124010 w 219097"/>
              <a:gd name="connsiteY63" fmla="*/ 959079 h 1087254"/>
              <a:gd name="connsiteX64" fmla="*/ 115744 w 219097"/>
              <a:gd name="connsiteY64" fmla="*/ 950829 h 1087254"/>
              <a:gd name="connsiteX65" fmla="*/ 111610 w 219097"/>
              <a:gd name="connsiteY65" fmla="*/ 938432 h 1087254"/>
              <a:gd name="connsiteX66" fmla="*/ 111610 w 219097"/>
              <a:gd name="connsiteY66" fmla="*/ 930138 h 1087254"/>
              <a:gd name="connsiteX67" fmla="*/ 111610 w 219097"/>
              <a:gd name="connsiteY67" fmla="*/ 921888 h 1087254"/>
              <a:gd name="connsiteX68" fmla="*/ 111610 w 219097"/>
              <a:gd name="connsiteY68" fmla="*/ 905343 h 1087254"/>
              <a:gd name="connsiteX69" fmla="*/ 111610 w 219097"/>
              <a:gd name="connsiteY69" fmla="*/ 868152 h 1087254"/>
              <a:gd name="connsiteX70" fmla="*/ 111610 w 219097"/>
              <a:gd name="connsiteY70" fmla="*/ 781328 h 1087254"/>
              <a:gd name="connsiteX71" fmla="*/ 111610 w 219097"/>
              <a:gd name="connsiteY71" fmla="*/ 698651 h 1087254"/>
              <a:gd name="connsiteX72" fmla="*/ 107478 w 219097"/>
              <a:gd name="connsiteY72" fmla="*/ 611827 h 1087254"/>
              <a:gd name="connsiteX73" fmla="*/ 103344 w 219097"/>
              <a:gd name="connsiteY73" fmla="*/ 566341 h 1087254"/>
              <a:gd name="connsiteX74" fmla="*/ 103344 w 219097"/>
              <a:gd name="connsiteY74" fmla="*/ 525003 h 1087254"/>
              <a:gd name="connsiteX75" fmla="*/ 95078 w 219097"/>
              <a:gd name="connsiteY75" fmla="*/ 351399 h 1087254"/>
              <a:gd name="connsiteX76" fmla="*/ 90943 w 219097"/>
              <a:gd name="connsiteY76" fmla="*/ 310060 h 1087254"/>
              <a:gd name="connsiteX77" fmla="*/ 86812 w 219097"/>
              <a:gd name="connsiteY77" fmla="*/ 264575 h 1087254"/>
              <a:gd name="connsiteX78" fmla="*/ 82677 w 219097"/>
              <a:gd name="connsiteY78" fmla="*/ 177751 h 1087254"/>
              <a:gd name="connsiteX79" fmla="*/ 82677 w 219097"/>
              <a:gd name="connsiteY79" fmla="*/ 136412 h 1087254"/>
              <a:gd name="connsiteX80" fmla="*/ 86812 w 219097"/>
              <a:gd name="connsiteY80" fmla="*/ 95074 h 1087254"/>
              <a:gd name="connsiteX81" fmla="*/ 86812 w 219097"/>
              <a:gd name="connsiteY81" fmla="*/ 53735 h 1087254"/>
              <a:gd name="connsiteX82" fmla="*/ 86812 w 219097"/>
              <a:gd name="connsiteY82" fmla="*/ 8250 h 1087254"/>
              <a:gd name="connsiteX83" fmla="*/ 82677 w 219097"/>
              <a:gd name="connsiteY83" fmla="*/ 0 h 1087254"/>
              <a:gd name="connsiteX84" fmla="*/ 86812 w 219097"/>
              <a:gd name="connsiteY84" fmla="*/ 8250 h 1087254"/>
              <a:gd name="connsiteX85" fmla="*/ 82677 w 219097"/>
              <a:gd name="connsiteY85" fmla="*/ 0 h 108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9097" h="1087254">
                <a:moveTo>
                  <a:pt x="202563" y="909487"/>
                </a:moveTo>
                <a:cubicBezTo>
                  <a:pt x="210830" y="909487"/>
                  <a:pt x="214969" y="913619"/>
                  <a:pt x="219097" y="921890"/>
                </a:cubicBezTo>
                <a:cubicBezTo>
                  <a:pt x="219097" y="934292"/>
                  <a:pt x="214969" y="942555"/>
                  <a:pt x="210830" y="954958"/>
                </a:cubicBezTo>
                <a:cubicBezTo>
                  <a:pt x="210830" y="963229"/>
                  <a:pt x="206702" y="971500"/>
                  <a:pt x="202563" y="975631"/>
                </a:cubicBezTo>
                <a:cubicBezTo>
                  <a:pt x="194297" y="992165"/>
                  <a:pt x="190158" y="1004568"/>
                  <a:pt x="181891" y="1016970"/>
                </a:cubicBezTo>
                <a:cubicBezTo>
                  <a:pt x="173624" y="1029373"/>
                  <a:pt x="169486" y="1041776"/>
                  <a:pt x="161229" y="1054178"/>
                </a:cubicBezTo>
                <a:cubicBezTo>
                  <a:pt x="157091" y="1058318"/>
                  <a:pt x="152952" y="1066581"/>
                  <a:pt x="148824" y="1070720"/>
                </a:cubicBezTo>
                <a:cubicBezTo>
                  <a:pt x="144685" y="1074852"/>
                  <a:pt x="144685" y="1074852"/>
                  <a:pt x="140557" y="1078983"/>
                </a:cubicBezTo>
                <a:cubicBezTo>
                  <a:pt x="136418" y="1083123"/>
                  <a:pt x="132280" y="1087254"/>
                  <a:pt x="128152" y="1087254"/>
                </a:cubicBezTo>
                <a:cubicBezTo>
                  <a:pt x="124013" y="1087254"/>
                  <a:pt x="124013" y="1087254"/>
                  <a:pt x="119885" y="1087254"/>
                </a:cubicBezTo>
                <a:cubicBezTo>
                  <a:pt x="115746" y="1087254"/>
                  <a:pt x="111608" y="1087254"/>
                  <a:pt x="107479" y="1083123"/>
                </a:cubicBezTo>
                <a:cubicBezTo>
                  <a:pt x="103351" y="1083123"/>
                  <a:pt x="99213" y="1078991"/>
                  <a:pt x="99213" y="1078991"/>
                </a:cubicBezTo>
                <a:cubicBezTo>
                  <a:pt x="95084" y="1074852"/>
                  <a:pt x="95084" y="1074852"/>
                  <a:pt x="95084" y="1074852"/>
                </a:cubicBezTo>
                <a:cubicBezTo>
                  <a:pt x="90946" y="1070720"/>
                  <a:pt x="86817" y="1070720"/>
                  <a:pt x="86817" y="1066589"/>
                </a:cubicBezTo>
                <a:cubicBezTo>
                  <a:pt x="82679" y="1066589"/>
                  <a:pt x="82679" y="1062457"/>
                  <a:pt x="82679" y="1062457"/>
                </a:cubicBezTo>
                <a:cubicBezTo>
                  <a:pt x="82679" y="1058318"/>
                  <a:pt x="78550" y="1058318"/>
                  <a:pt x="78550" y="1054186"/>
                </a:cubicBezTo>
                <a:cubicBezTo>
                  <a:pt x="74412" y="1050047"/>
                  <a:pt x="70273" y="1041784"/>
                  <a:pt x="66145" y="1037644"/>
                </a:cubicBezTo>
                <a:cubicBezTo>
                  <a:pt x="57878" y="1025242"/>
                  <a:pt x="53740" y="1012839"/>
                  <a:pt x="45473" y="1000436"/>
                </a:cubicBezTo>
                <a:cubicBezTo>
                  <a:pt x="41334" y="996305"/>
                  <a:pt x="37206" y="988042"/>
                  <a:pt x="33068" y="979771"/>
                </a:cubicBezTo>
                <a:cubicBezTo>
                  <a:pt x="28929" y="975640"/>
                  <a:pt x="24801" y="967369"/>
                  <a:pt x="20662" y="959097"/>
                </a:cubicBezTo>
                <a:cubicBezTo>
                  <a:pt x="16534" y="950835"/>
                  <a:pt x="16534" y="946695"/>
                  <a:pt x="12395" y="938432"/>
                </a:cubicBezTo>
                <a:cubicBezTo>
                  <a:pt x="12395" y="938432"/>
                  <a:pt x="8267" y="934292"/>
                  <a:pt x="8267" y="930161"/>
                </a:cubicBezTo>
                <a:cubicBezTo>
                  <a:pt x="4128" y="930161"/>
                  <a:pt x="4128" y="926029"/>
                  <a:pt x="4128" y="926029"/>
                </a:cubicBezTo>
                <a:cubicBezTo>
                  <a:pt x="4128" y="921890"/>
                  <a:pt x="0" y="921890"/>
                  <a:pt x="0" y="917758"/>
                </a:cubicBezTo>
                <a:cubicBezTo>
                  <a:pt x="0" y="913627"/>
                  <a:pt x="4128" y="913627"/>
                  <a:pt x="4128" y="913627"/>
                </a:cubicBezTo>
                <a:cubicBezTo>
                  <a:pt x="4128" y="913627"/>
                  <a:pt x="8267" y="917758"/>
                  <a:pt x="8267" y="917758"/>
                </a:cubicBezTo>
                <a:cubicBezTo>
                  <a:pt x="8267" y="917758"/>
                  <a:pt x="12395" y="921890"/>
                  <a:pt x="12395" y="921890"/>
                </a:cubicBezTo>
                <a:cubicBezTo>
                  <a:pt x="16534" y="926029"/>
                  <a:pt x="16534" y="926029"/>
                  <a:pt x="20662" y="930161"/>
                </a:cubicBezTo>
                <a:cubicBezTo>
                  <a:pt x="24801" y="934292"/>
                  <a:pt x="33068" y="938432"/>
                  <a:pt x="37206" y="942563"/>
                </a:cubicBezTo>
                <a:cubicBezTo>
                  <a:pt x="41334" y="946695"/>
                  <a:pt x="49611" y="950835"/>
                  <a:pt x="53740" y="954966"/>
                </a:cubicBezTo>
                <a:cubicBezTo>
                  <a:pt x="66145" y="967369"/>
                  <a:pt x="74412" y="975631"/>
                  <a:pt x="86817" y="988034"/>
                </a:cubicBezTo>
                <a:cubicBezTo>
                  <a:pt x="95084" y="996305"/>
                  <a:pt x="99223" y="1000436"/>
                  <a:pt x="103351" y="1004576"/>
                </a:cubicBezTo>
                <a:cubicBezTo>
                  <a:pt x="111618" y="1008708"/>
                  <a:pt x="115756" y="1012839"/>
                  <a:pt x="119885" y="1021110"/>
                </a:cubicBezTo>
                <a:cubicBezTo>
                  <a:pt x="119885" y="1021110"/>
                  <a:pt x="124023" y="1016979"/>
                  <a:pt x="124023" y="1016979"/>
                </a:cubicBezTo>
                <a:cubicBezTo>
                  <a:pt x="128152" y="1004576"/>
                  <a:pt x="136429" y="996305"/>
                  <a:pt x="140557" y="983902"/>
                </a:cubicBezTo>
                <a:cubicBezTo>
                  <a:pt x="148824" y="971500"/>
                  <a:pt x="152962" y="963237"/>
                  <a:pt x="161229" y="950835"/>
                </a:cubicBezTo>
                <a:cubicBezTo>
                  <a:pt x="161229" y="942563"/>
                  <a:pt x="165358" y="938432"/>
                  <a:pt x="169496" y="934292"/>
                </a:cubicBezTo>
                <a:cubicBezTo>
                  <a:pt x="173624" y="930161"/>
                  <a:pt x="173624" y="930161"/>
                  <a:pt x="177763" y="926029"/>
                </a:cubicBezTo>
                <a:cubicBezTo>
                  <a:pt x="181891" y="921898"/>
                  <a:pt x="181891" y="921898"/>
                  <a:pt x="181891" y="921898"/>
                </a:cubicBezTo>
                <a:cubicBezTo>
                  <a:pt x="186030" y="921898"/>
                  <a:pt x="186030" y="917758"/>
                  <a:pt x="190158" y="917758"/>
                </a:cubicBezTo>
                <a:cubicBezTo>
                  <a:pt x="194297" y="917758"/>
                  <a:pt x="194297" y="913627"/>
                  <a:pt x="198425" y="913627"/>
                </a:cubicBezTo>
                <a:cubicBezTo>
                  <a:pt x="202563" y="913627"/>
                  <a:pt x="202563" y="913627"/>
                  <a:pt x="202563" y="909487"/>
                </a:cubicBezTo>
                <a:close/>
                <a:moveTo>
                  <a:pt x="86812" y="8250"/>
                </a:moveTo>
                <a:cubicBezTo>
                  <a:pt x="90943" y="12397"/>
                  <a:pt x="90943" y="16544"/>
                  <a:pt x="90943" y="20691"/>
                </a:cubicBezTo>
                <a:cubicBezTo>
                  <a:pt x="95078" y="28941"/>
                  <a:pt x="95078" y="33088"/>
                  <a:pt x="95078" y="37191"/>
                </a:cubicBezTo>
                <a:cubicBezTo>
                  <a:pt x="99209" y="53735"/>
                  <a:pt x="99209" y="66132"/>
                  <a:pt x="103344" y="78530"/>
                </a:cubicBezTo>
                <a:cubicBezTo>
                  <a:pt x="107478" y="90971"/>
                  <a:pt x="111610" y="107471"/>
                  <a:pt x="111610" y="119868"/>
                </a:cubicBezTo>
                <a:cubicBezTo>
                  <a:pt x="115744" y="132310"/>
                  <a:pt x="115744" y="148809"/>
                  <a:pt x="115744" y="161206"/>
                </a:cubicBezTo>
                <a:cubicBezTo>
                  <a:pt x="119876" y="190148"/>
                  <a:pt x="119876" y="219089"/>
                  <a:pt x="124010" y="248030"/>
                </a:cubicBezTo>
                <a:cubicBezTo>
                  <a:pt x="128142" y="276972"/>
                  <a:pt x="128142" y="301766"/>
                  <a:pt x="132276" y="330707"/>
                </a:cubicBezTo>
                <a:cubicBezTo>
                  <a:pt x="136411" y="363796"/>
                  <a:pt x="140542" y="392737"/>
                  <a:pt x="140542" y="421679"/>
                </a:cubicBezTo>
                <a:cubicBezTo>
                  <a:pt x="144677" y="479561"/>
                  <a:pt x="144677" y="537444"/>
                  <a:pt x="148808" y="595282"/>
                </a:cubicBezTo>
                <a:cubicBezTo>
                  <a:pt x="152943" y="607724"/>
                  <a:pt x="152943" y="624224"/>
                  <a:pt x="152943" y="636621"/>
                </a:cubicBezTo>
                <a:cubicBezTo>
                  <a:pt x="152943" y="653165"/>
                  <a:pt x="152943" y="665562"/>
                  <a:pt x="152943" y="682106"/>
                </a:cubicBezTo>
                <a:cubicBezTo>
                  <a:pt x="152943" y="711048"/>
                  <a:pt x="152943" y="735842"/>
                  <a:pt x="152943" y="764783"/>
                </a:cubicBezTo>
                <a:cubicBezTo>
                  <a:pt x="152943" y="793725"/>
                  <a:pt x="152943" y="822666"/>
                  <a:pt x="152943" y="851608"/>
                </a:cubicBezTo>
                <a:cubicBezTo>
                  <a:pt x="152943" y="868152"/>
                  <a:pt x="152943" y="880549"/>
                  <a:pt x="152943" y="897093"/>
                </a:cubicBezTo>
                <a:cubicBezTo>
                  <a:pt x="152943" y="905343"/>
                  <a:pt x="152943" y="909491"/>
                  <a:pt x="152943" y="917741"/>
                </a:cubicBezTo>
                <a:cubicBezTo>
                  <a:pt x="152943" y="921888"/>
                  <a:pt x="152943" y="926035"/>
                  <a:pt x="152943" y="930138"/>
                </a:cubicBezTo>
                <a:cubicBezTo>
                  <a:pt x="152943" y="930138"/>
                  <a:pt x="152943" y="934285"/>
                  <a:pt x="152943" y="938432"/>
                </a:cubicBezTo>
                <a:cubicBezTo>
                  <a:pt x="152943" y="942535"/>
                  <a:pt x="148808" y="946682"/>
                  <a:pt x="148808" y="950829"/>
                </a:cubicBezTo>
                <a:cubicBezTo>
                  <a:pt x="144677" y="954976"/>
                  <a:pt x="144677" y="959079"/>
                  <a:pt x="140542" y="959079"/>
                </a:cubicBezTo>
                <a:cubicBezTo>
                  <a:pt x="140542" y="963226"/>
                  <a:pt x="136411" y="963226"/>
                  <a:pt x="132276" y="963226"/>
                </a:cubicBezTo>
                <a:cubicBezTo>
                  <a:pt x="132276" y="963226"/>
                  <a:pt x="128142" y="959079"/>
                  <a:pt x="124010" y="959079"/>
                </a:cubicBezTo>
                <a:cubicBezTo>
                  <a:pt x="119876" y="954976"/>
                  <a:pt x="115744" y="954976"/>
                  <a:pt x="115744" y="950829"/>
                </a:cubicBezTo>
                <a:cubicBezTo>
                  <a:pt x="115744" y="946682"/>
                  <a:pt x="111610" y="942535"/>
                  <a:pt x="111610" y="938432"/>
                </a:cubicBezTo>
                <a:cubicBezTo>
                  <a:pt x="111610" y="938432"/>
                  <a:pt x="111610" y="934285"/>
                  <a:pt x="111610" y="930138"/>
                </a:cubicBezTo>
                <a:cubicBezTo>
                  <a:pt x="111610" y="926035"/>
                  <a:pt x="111610" y="926035"/>
                  <a:pt x="111610" y="921888"/>
                </a:cubicBezTo>
                <a:cubicBezTo>
                  <a:pt x="111610" y="917741"/>
                  <a:pt x="111610" y="909491"/>
                  <a:pt x="111610" y="905343"/>
                </a:cubicBezTo>
                <a:cubicBezTo>
                  <a:pt x="111610" y="892946"/>
                  <a:pt x="111610" y="880549"/>
                  <a:pt x="111610" y="868152"/>
                </a:cubicBezTo>
                <a:cubicBezTo>
                  <a:pt x="111610" y="839210"/>
                  <a:pt x="111610" y="810269"/>
                  <a:pt x="111610" y="781328"/>
                </a:cubicBezTo>
                <a:cubicBezTo>
                  <a:pt x="111610" y="756534"/>
                  <a:pt x="111610" y="727592"/>
                  <a:pt x="111610" y="698651"/>
                </a:cubicBezTo>
                <a:cubicBezTo>
                  <a:pt x="111610" y="669709"/>
                  <a:pt x="107478" y="640768"/>
                  <a:pt x="107478" y="611827"/>
                </a:cubicBezTo>
                <a:cubicBezTo>
                  <a:pt x="103344" y="595282"/>
                  <a:pt x="103344" y="582885"/>
                  <a:pt x="103344" y="566341"/>
                </a:cubicBezTo>
                <a:cubicBezTo>
                  <a:pt x="103344" y="553944"/>
                  <a:pt x="103344" y="537400"/>
                  <a:pt x="103344" y="525003"/>
                </a:cubicBezTo>
                <a:cubicBezTo>
                  <a:pt x="99209" y="467164"/>
                  <a:pt x="99209" y="409282"/>
                  <a:pt x="95078" y="351399"/>
                </a:cubicBezTo>
                <a:cubicBezTo>
                  <a:pt x="90943" y="334855"/>
                  <a:pt x="90943" y="322458"/>
                  <a:pt x="90943" y="310060"/>
                </a:cubicBezTo>
                <a:cubicBezTo>
                  <a:pt x="86812" y="293516"/>
                  <a:pt x="86812" y="281119"/>
                  <a:pt x="86812" y="264575"/>
                </a:cubicBezTo>
                <a:cubicBezTo>
                  <a:pt x="82677" y="235633"/>
                  <a:pt x="82677" y="206692"/>
                  <a:pt x="82677" y="177751"/>
                </a:cubicBezTo>
                <a:cubicBezTo>
                  <a:pt x="82677" y="165354"/>
                  <a:pt x="82677" y="148809"/>
                  <a:pt x="82677" y="136412"/>
                </a:cubicBezTo>
                <a:cubicBezTo>
                  <a:pt x="86812" y="124015"/>
                  <a:pt x="86812" y="107471"/>
                  <a:pt x="86812" y="95074"/>
                </a:cubicBezTo>
                <a:cubicBezTo>
                  <a:pt x="86812" y="82677"/>
                  <a:pt x="86812" y="66132"/>
                  <a:pt x="86812" y="53735"/>
                </a:cubicBezTo>
                <a:cubicBezTo>
                  <a:pt x="86812" y="41338"/>
                  <a:pt x="86812" y="24794"/>
                  <a:pt x="86812" y="8250"/>
                </a:cubicBezTo>
                <a:close/>
                <a:moveTo>
                  <a:pt x="82677" y="0"/>
                </a:moveTo>
                <a:cubicBezTo>
                  <a:pt x="90943" y="8250"/>
                  <a:pt x="90943" y="4147"/>
                  <a:pt x="86812" y="8250"/>
                </a:cubicBezTo>
                <a:cubicBezTo>
                  <a:pt x="86812" y="4147"/>
                  <a:pt x="86812" y="4147"/>
                  <a:pt x="82677" y="0"/>
                </a:cubicBezTo>
                <a:close/>
              </a:path>
            </a:pathLst>
          </a:custGeom>
          <a:solidFill>
            <a:srgbClr val="002855"/>
          </a:solidFill>
          <a:ln w="12700">
            <a:solidFill>
              <a:srgbClr val="002855"/>
            </a:solidFill>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5" name="Freeform: Shape 136">
            <a:extLst>
              <a:ext uri="{FF2B5EF4-FFF2-40B4-BE49-F238E27FC236}">
                <a16:creationId xmlns:a16="http://schemas.microsoft.com/office/drawing/2014/main" id="{48CF0DAE-160B-4C1B-B583-123F5663C37E}"/>
              </a:ext>
            </a:extLst>
          </p:cNvPr>
          <p:cNvSpPr/>
          <p:nvPr/>
        </p:nvSpPr>
        <p:spPr>
          <a:xfrm>
            <a:off x="5370098" y="3650553"/>
            <a:ext cx="177580" cy="900042"/>
          </a:xfrm>
          <a:custGeom>
            <a:avLst/>
            <a:gdLst>
              <a:gd name="connsiteX0" fmla="*/ 202564 w 219097"/>
              <a:gd name="connsiteY0" fmla="*/ 909487 h 1087254"/>
              <a:gd name="connsiteX1" fmla="*/ 219097 w 219097"/>
              <a:gd name="connsiteY1" fmla="*/ 921890 h 1087254"/>
              <a:gd name="connsiteX2" fmla="*/ 210830 w 219097"/>
              <a:gd name="connsiteY2" fmla="*/ 954958 h 1087254"/>
              <a:gd name="connsiteX3" fmla="*/ 202564 w 219097"/>
              <a:gd name="connsiteY3" fmla="*/ 975631 h 1087254"/>
              <a:gd name="connsiteX4" fmla="*/ 181891 w 219097"/>
              <a:gd name="connsiteY4" fmla="*/ 1016970 h 1087254"/>
              <a:gd name="connsiteX5" fmla="*/ 161229 w 219097"/>
              <a:gd name="connsiteY5" fmla="*/ 1054178 h 1087254"/>
              <a:gd name="connsiteX6" fmla="*/ 148824 w 219097"/>
              <a:gd name="connsiteY6" fmla="*/ 1070720 h 1087254"/>
              <a:gd name="connsiteX7" fmla="*/ 140557 w 219097"/>
              <a:gd name="connsiteY7" fmla="*/ 1078983 h 1087254"/>
              <a:gd name="connsiteX8" fmla="*/ 128152 w 219097"/>
              <a:gd name="connsiteY8" fmla="*/ 1087254 h 1087254"/>
              <a:gd name="connsiteX9" fmla="*/ 119885 w 219097"/>
              <a:gd name="connsiteY9" fmla="*/ 1087254 h 1087254"/>
              <a:gd name="connsiteX10" fmla="*/ 107479 w 219097"/>
              <a:gd name="connsiteY10" fmla="*/ 1083123 h 1087254"/>
              <a:gd name="connsiteX11" fmla="*/ 99213 w 219097"/>
              <a:gd name="connsiteY11" fmla="*/ 1078991 h 1087254"/>
              <a:gd name="connsiteX12" fmla="*/ 95084 w 219097"/>
              <a:gd name="connsiteY12" fmla="*/ 1074852 h 1087254"/>
              <a:gd name="connsiteX13" fmla="*/ 86817 w 219097"/>
              <a:gd name="connsiteY13" fmla="*/ 1066589 h 1087254"/>
              <a:gd name="connsiteX14" fmla="*/ 82679 w 219097"/>
              <a:gd name="connsiteY14" fmla="*/ 1062457 h 1087254"/>
              <a:gd name="connsiteX15" fmla="*/ 78551 w 219097"/>
              <a:gd name="connsiteY15" fmla="*/ 1054186 h 1087254"/>
              <a:gd name="connsiteX16" fmla="*/ 66145 w 219097"/>
              <a:gd name="connsiteY16" fmla="*/ 1037644 h 1087254"/>
              <a:gd name="connsiteX17" fmla="*/ 45473 w 219097"/>
              <a:gd name="connsiteY17" fmla="*/ 1000436 h 1087254"/>
              <a:gd name="connsiteX18" fmla="*/ 33068 w 219097"/>
              <a:gd name="connsiteY18" fmla="*/ 979771 h 1087254"/>
              <a:gd name="connsiteX19" fmla="*/ 20662 w 219097"/>
              <a:gd name="connsiteY19" fmla="*/ 959097 h 1087254"/>
              <a:gd name="connsiteX20" fmla="*/ 12395 w 219097"/>
              <a:gd name="connsiteY20" fmla="*/ 938432 h 1087254"/>
              <a:gd name="connsiteX21" fmla="*/ 8267 w 219097"/>
              <a:gd name="connsiteY21" fmla="*/ 930161 h 1087254"/>
              <a:gd name="connsiteX22" fmla="*/ 4129 w 219097"/>
              <a:gd name="connsiteY22" fmla="*/ 926029 h 1087254"/>
              <a:gd name="connsiteX23" fmla="*/ 0 w 219097"/>
              <a:gd name="connsiteY23" fmla="*/ 917758 h 1087254"/>
              <a:gd name="connsiteX24" fmla="*/ 4129 w 219097"/>
              <a:gd name="connsiteY24" fmla="*/ 913627 h 1087254"/>
              <a:gd name="connsiteX25" fmla="*/ 8267 w 219097"/>
              <a:gd name="connsiteY25" fmla="*/ 917758 h 1087254"/>
              <a:gd name="connsiteX26" fmla="*/ 12395 w 219097"/>
              <a:gd name="connsiteY26" fmla="*/ 921890 h 1087254"/>
              <a:gd name="connsiteX27" fmla="*/ 20662 w 219097"/>
              <a:gd name="connsiteY27" fmla="*/ 930161 h 1087254"/>
              <a:gd name="connsiteX28" fmla="*/ 37206 w 219097"/>
              <a:gd name="connsiteY28" fmla="*/ 942563 h 1087254"/>
              <a:gd name="connsiteX29" fmla="*/ 53740 w 219097"/>
              <a:gd name="connsiteY29" fmla="*/ 954966 h 1087254"/>
              <a:gd name="connsiteX30" fmla="*/ 86817 w 219097"/>
              <a:gd name="connsiteY30" fmla="*/ 988034 h 1087254"/>
              <a:gd name="connsiteX31" fmla="*/ 103351 w 219097"/>
              <a:gd name="connsiteY31" fmla="*/ 1004576 h 1087254"/>
              <a:gd name="connsiteX32" fmla="*/ 119885 w 219097"/>
              <a:gd name="connsiteY32" fmla="*/ 1021110 h 1087254"/>
              <a:gd name="connsiteX33" fmla="*/ 124023 w 219097"/>
              <a:gd name="connsiteY33" fmla="*/ 1016979 h 1087254"/>
              <a:gd name="connsiteX34" fmla="*/ 140557 w 219097"/>
              <a:gd name="connsiteY34" fmla="*/ 983902 h 1087254"/>
              <a:gd name="connsiteX35" fmla="*/ 161229 w 219097"/>
              <a:gd name="connsiteY35" fmla="*/ 950835 h 1087254"/>
              <a:gd name="connsiteX36" fmla="*/ 169496 w 219097"/>
              <a:gd name="connsiteY36" fmla="*/ 934292 h 1087254"/>
              <a:gd name="connsiteX37" fmla="*/ 177763 w 219097"/>
              <a:gd name="connsiteY37" fmla="*/ 926029 h 1087254"/>
              <a:gd name="connsiteX38" fmla="*/ 181891 w 219097"/>
              <a:gd name="connsiteY38" fmla="*/ 921898 h 1087254"/>
              <a:gd name="connsiteX39" fmla="*/ 190158 w 219097"/>
              <a:gd name="connsiteY39" fmla="*/ 917758 h 1087254"/>
              <a:gd name="connsiteX40" fmla="*/ 198425 w 219097"/>
              <a:gd name="connsiteY40" fmla="*/ 913627 h 1087254"/>
              <a:gd name="connsiteX41" fmla="*/ 202564 w 219097"/>
              <a:gd name="connsiteY41" fmla="*/ 909487 h 1087254"/>
              <a:gd name="connsiteX42" fmla="*/ 86812 w 219097"/>
              <a:gd name="connsiteY42" fmla="*/ 8250 h 1087254"/>
              <a:gd name="connsiteX43" fmla="*/ 90943 w 219097"/>
              <a:gd name="connsiteY43" fmla="*/ 20691 h 1087254"/>
              <a:gd name="connsiteX44" fmla="*/ 95078 w 219097"/>
              <a:gd name="connsiteY44" fmla="*/ 37191 h 1087254"/>
              <a:gd name="connsiteX45" fmla="*/ 103344 w 219097"/>
              <a:gd name="connsiteY45" fmla="*/ 78530 h 1087254"/>
              <a:gd name="connsiteX46" fmla="*/ 111610 w 219097"/>
              <a:gd name="connsiteY46" fmla="*/ 119868 h 1087254"/>
              <a:gd name="connsiteX47" fmla="*/ 115745 w 219097"/>
              <a:gd name="connsiteY47" fmla="*/ 161206 h 1087254"/>
              <a:gd name="connsiteX48" fmla="*/ 124011 w 219097"/>
              <a:gd name="connsiteY48" fmla="*/ 248030 h 1087254"/>
              <a:gd name="connsiteX49" fmla="*/ 132277 w 219097"/>
              <a:gd name="connsiteY49" fmla="*/ 330707 h 1087254"/>
              <a:gd name="connsiteX50" fmla="*/ 140543 w 219097"/>
              <a:gd name="connsiteY50" fmla="*/ 421679 h 1087254"/>
              <a:gd name="connsiteX51" fmla="*/ 148809 w 219097"/>
              <a:gd name="connsiteY51" fmla="*/ 595282 h 1087254"/>
              <a:gd name="connsiteX52" fmla="*/ 152943 w 219097"/>
              <a:gd name="connsiteY52" fmla="*/ 636621 h 1087254"/>
              <a:gd name="connsiteX53" fmla="*/ 152943 w 219097"/>
              <a:gd name="connsiteY53" fmla="*/ 682106 h 1087254"/>
              <a:gd name="connsiteX54" fmla="*/ 152943 w 219097"/>
              <a:gd name="connsiteY54" fmla="*/ 764783 h 1087254"/>
              <a:gd name="connsiteX55" fmla="*/ 152943 w 219097"/>
              <a:gd name="connsiteY55" fmla="*/ 851608 h 1087254"/>
              <a:gd name="connsiteX56" fmla="*/ 152943 w 219097"/>
              <a:gd name="connsiteY56" fmla="*/ 897093 h 1087254"/>
              <a:gd name="connsiteX57" fmla="*/ 152943 w 219097"/>
              <a:gd name="connsiteY57" fmla="*/ 917741 h 1087254"/>
              <a:gd name="connsiteX58" fmla="*/ 152943 w 219097"/>
              <a:gd name="connsiteY58" fmla="*/ 930138 h 1087254"/>
              <a:gd name="connsiteX59" fmla="*/ 152943 w 219097"/>
              <a:gd name="connsiteY59" fmla="*/ 938432 h 1087254"/>
              <a:gd name="connsiteX60" fmla="*/ 148809 w 219097"/>
              <a:gd name="connsiteY60" fmla="*/ 950829 h 1087254"/>
              <a:gd name="connsiteX61" fmla="*/ 140543 w 219097"/>
              <a:gd name="connsiteY61" fmla="*/ 959079 h 1087254"/>
              <a:gd name="connsiteX62" fmla="*/ 132277 w 219097"/>
              <a:gd name="connsiteY62" fmla="*/ 963226 h 1087254"/>
              <a:gd name="connsiteX63" fmla="*/ 124011 w 219097"/>
              <a:gd name="connsiteY63" fmla="*/ 959079 h 1087254"/>
              <a:gd name="connsiteX64" fmla="*/ 115745 w 219097"/>
              <a:gd name="connsiteY64" fmla="*/ 950829 h 1087254"/>
              <a:gd name="connsiteX65" fmla="*/ 111610 w 219097"/>
              <a:gd name="connsiteY65" fmla="*/ 938432 h 1087254"/>
              <a:gd name="connsiteX66" fmla="*/ 111610 w 219097"/>
              <a:gd name="connsiteY66" fmla="*/ 930138 h 1087254"/>
              <a:gd name="connsiteX67" fmla="*/ 111610 w 219097"/>
              <a:gd name="connsiteY67" fmla="*/ 921888 h 1087254"/>
              <a:gd name="connsiteX68" fmla="*/ 111610 w 219097"/>
              <a:gd name="connsiteY68" fmla="*/ 905343 h 1087254"/>
              <a:gd name="connsiteX69" fmla="*/ 111610 w 219097"/>
              <a:gd name="connsiteY69" fmla="*/ 868152 h 1087254"/>
              <a:gd name="connsiteX70" fmla="*/ 111610 w 219097"/>
              <a:gd name="connsiteY70" fmla="*/ 781328 h 1087254"/>
              <a:gd name="connsiteX71" fmla="*/ 111610 w 219097"/>
              <a:gd name="connsiteY71" fmla="*/ 698651 h 1087254"/>
              <a:gd name="connsiteX72" fmla="*/ 107479 w 219097"/>
              <a:gd name="connsiteY72" fmla="*/ 611827 h 1087254"/>
              <a:gd name="connsiteX73" fmla="*/ 103344 w 219097"/>
              <a:gd name="connsiteY73" fmla="*/ 566341 h 1087254"/>
              <a:gd name="connsiteX74" fmla="*/ 103344 w 219097"/>
              <a:gd name="connsiteY74" fmla="*/ 525003 h 1087254"/>
              <a:gd name="connsiteX75" fmla="*/ 95078 w 219097"/>
              <a:gd name="connsiteY75" fmla="*/ 351399 h 1087254"/>
              <a:gd name="connsiteX76" fmla="*/ 90943 w 219097"/>
              <a:gd name="connsiteY76" fmla="*/ 310060 h 1087254"/>
              <a:gd name="connsiteX77" fmla="*/ 86812 w 219097"/>
              <a:gd name="connsiteY77" fmla="*/ 264575 h 1087254"/>
              <a:gd name="connsiteX78" fmla="*/ 82677 w 219097"/>
              <a:gd name="connsiteY78" fmla="*/ 177751 h 1087254"/>
              <a:gd name="connsiteX79" fmla="*/ 82677 w 219097"/>
              <a:gd name="connsiteY79" fmla="*/ 136412 h 1087254"/>
              <a:gd name="connsiteX80" fmla="*/ 86812 w 219097"/>
              <a:gd name="connsiteY80" fmla="*/ 95074 h 1087254"/>
              <a:gd name="connsiteX81" fmla="*/ 86812 w 219097"/>
              <a:gd name="connsiteY81" fmla="*/ 53735 h 1087254"/>
              <a:gd name="connsiteX82" fmla="*/ 86812 w 219097"/>
              <a:gd name="connsiteY82" fmla="*/ 8250 h 1087254"/>
              <a:gd name="connsiteX83" fmla="*/ 82677 w 219097"/>
              <a:gd name="connsiteY83" fmla="*/ 0 h 1087254"/>
              <a:gd name="connsiteX84" fmla="*/ 86812 w 219097"/>
              <a:gd name="connsiteY84" fmla="*/ 8250 h 1087254"/>
              <a:gd name="connsiteX85" fmla="*/ 82677 w 219097"/>
              <a:gd name="connsiteY85" fmla="*/ 0 h 108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9097" h="1087254">
                <a:moveTo>
                  <a:pt x="202564" y="909487"/>
                </a:moveTo>
                <a:cubicBezTo>
                  <a:pt x="210830" y="909487"/>
                  <a:pt x="214969" y="913619"/>
                  <a:pt x="219097" y="921890"/>
                </a:cubicBezTo>
                <a:cubicBezTo>
                  <a:pt x="219097" y="934292"/>
                  <a:pt x="214969" y="942555"/>
                  <a:pt x="210830" y="954958"/>
                </a:cubicBezTo>
                <a:cubicBezTo>
                  <a:pt x="210830" y="963229"/>
                  <a:pt x="206702" y="971500"/>
                  <a:pt x="202564" y="975631"/>
                </a:cubicBezTo>
                <a:cubicBezTo>
                  <a:pt x="194297" y="992165"/>
                  <a:pt x="190158" y="1004568"/>
                  <a:pt x="181891" y="1016970"/>
                </a:cubicBezTo>
                <a:cubicBezTo>
                  <a:pt x="173624" y="1029373"/>
                  <a:pt x="169486" y="1041776"/>
                  <a:pt x="161229" y="1054178"/>
                </a:cubicBezTo>
                <a:cubicBezTo>
                  <a:pt x="157091" y="1058318"/>
                  <a:pt x="152952" y="1066581"/>
                  <a:pt x="148824" y="1070720"/>
                </a:cubicBezTo>
                <a:cubicBezTo>
                  <a:pt x="144685" y="1074852"/>
                  <a:pt x="144685" y="1074852"/>
                  <a:pt x="140557" y="1078983"/>
                </a:cubicBezTo>
                <a:cubicBezTo>
                  <a:pt x="136419" y="1083123"/>
                  <a:pt x="132280" y="1087254"/>
                  <a:pt x="128152" y="1087254"/>
                </a:cubicBezTo>
                <a:cubicBezTo>
                  <a:pt x="124013" y="1087254"/>
                  <a:pt x="124013" y="1087254"/>
                  <a:pt x="119885" y="1087254"/>
                </a:cubicBezTo>
                <a:cubicBezTo>
                  <a:pt x="115746" y="1087254"/>
                  <a:pt x="111608" y="1087254"/>
                  <a:pt x="107479" y="1083123"/>
                </a:cubicBezTo>
                <a:cubicBezTo>
                  <a:pt x="103351" y="1083123"/>
                  <a:pt x="99213" y="1078991"/>
                  <a:pt x="99213" y="1078991"/>
                </a:cubicBezTo>
                <a:cubicBezTo>
                  <a:pt x="95084" y="1074852"/>
                  <a:pt x="95084" y="1074852"/>
                  <a:pt x="95084" y="1074852"/>
                </a:cubicBezTo>
                <a:cubicBezTo>
                  <a:pt x="90946" y="1070720"/>
                  <a:pt x="86817" y="1070720"/>
                  <a:pt x="86817" y="1066589"/>
                </a:cubicBezTo>
                <a:cubicBezTo>
                  <a:pt x="82679" y="1066589"/>
                  <a:pt x="82679" y="1062457"/>
                  <a:pt x="82679" y="1062457"/>
                </a:cubicBezTo>
                <a:cubicBezTo>
                  <a:pt x="82679" y="1058318"/>
                  <a:pt x="78551" y="1058318"/>
                  <a:pt x="78551" y="1054186"/>
                </a:cubicBezTo>
                <a:cubicBezTo>
                  <a:pt x="74412" y="1050047"/>
                  <a:pt x="70274" y="1041784"/>
                  <a:pt x="66145" y="1037644"/>
                </a:cubicBezTo>
                <a:cubicBezTo>
                  <a:pt x="57878" y="1025242"/>
                  <a:pt x="53740" y="1012839"/>
                  <a:pt x="45473" y="1000436"/>
                </a:cubicBezTo>
                <a:cubicBezTo>
                  <a:pt x="41335" y="996305"/>
                  <a:pt x="37206" y="988042"/>
                  <a:pt x="33068" y="979771"/>
                </a:cubicBezTo>
                <a:cubicBezTo>
                  <a:pt x="28929" y="975640"/>
                  <a:pt x="24801" y="967369"/>
                  <a:pt x="20662" y="959097"/>
                </a:cubicBezTo>
                <a:cubicBezTo>
                  <a:pt x="16534" y="950835"/>
                  <a:pt x="16534" y="946695"/>
                  <a:pt x="12395" y="938432"/>
                </a:cubicBezTo>
                <a:cubicBezTo>
                  <a:pt x="12395" y="938432"/>
                  <a:pt x="8267" y="934292"/>
                  <a:pt x="8267" y="930161"/>
                </a:cubicBezTo>
                <a:cubicBezTo>
                  <a:pt x="4129" y="930161"/>
                  <a:pt x="4129" y="926029"/>
                  <a:pt x="4129" y="926029"/>
                </a:cubicBezTo>
                <a:cubicBezTo>
                  <a:pt x="4129" y="921890"/>
                  <a:pt x="0" y="921890"/>
                  <a:pt x="0" y="917758"/>
                </a:cubicBezTo>
                <a:cubicBezTo>
                  <a:pt x="0" y="913627"/>
                  <a:pt x="4129" y="913627"/>
                  <a:pt x="4129" y="913627"/>
                </a:cubicBezTo>
                <a:cubicBezTo>
                  <a:pt x="4129" y="913627"/>
                  <a:pt x="8267" y="917758"/>
                  <a:pt x="8267" y="917758"/>
                </a:cubicBezTo>
                <a:cubicBezTo>
                  <a:pt x="8267" y="917758"/>
                  <a:pt x="12395" y="921890"/>
                  <a:pt x="12395" y="921890"/>
                </a:cubicBezTo>
                <a:cubicBezTo>
                  <a:pt x="16534" y="926029"/>
                  <a:pt x="16534" y="926029"/>
                  <a:pt x="20662" y="930161"/>
                </a:cubicBezTo>
                <a:cubicBezTo>
                  <a:pt x="24801" y="934292"/>
                  <a:pt x="33068" y="938432"/>
                  <a:pt x="37206" y="942563"/>
                </a:cubicBezTo>
                <a:cubicBezTo>
                  <a:pt x="41335" y="946695"/>
                  <a:pt x="49612" y="950835"/>
                  <a:pt x="53740" y="954966"/>
                </a:cubicBezTo>
                <a:cubicBezTo>
                  <a:pt x="66145" y="967369"/>
                  <a:pt x="74412" y="975631"/>
                  <a:pt x="86817" y="988034"/>
                </a:cubicBezTo>
                <a:cubicBezTo>
                  <a:pt x="95084" y="996305"/>
                  <a:pt x="99223" y="1000436"/>
                  <a:pt x="103351" y="1004576"/>
                </a:cubicBezTo>
                <a:cubicBezTo>
                  <a:pt x="111618" y="1008708"/>
                  <a:pt x="115756" y="1012839"/>
                  <a:pt x="119885" y="1021110"/>
                </a:cubicBezTo>
                <a:cubicBezTo>
                  <a:pt x="119885" y="1021110"/>
                  <a:pt x="124023" y="1016979"/>
                  <a:pt x="124023" y="1016979"/>
                </a:cubicBezTo>
                <a:cubicBezTo>
                  <a:pt x="128152" y="1004576"/>
                  <a:pt x="136429" y="996305"/>
                  <a:pt x="140557" y="983902"/>
                </a:cubicBezTo>
                <a:cubicBezTo>
                  <a:pt x="148824" y="971500"/>
                  <a:pt x="152962" y="963237"/>
                  <a:pt x="161229" y="950835"/>
                </a:cubicBezTo>
                <a:cubicBezTo>
                  <a:pt x="161229" y="942563"/>
                  <a:pt x="165358" y="938432"/>
                  <a:pt x="169496" y="934292"/>
                </a:cubicBezTo>
                <a:cubicBezTo>
                  <a:pt x="173624" y="930161"/>
                  <a:pt x="173624" y="930161"/>
                  <a:pt x="177763" y="926029"/>
                </a:cubicBezTo>
                <a:cubicBezTo>
                  <a:pt x="181891" y="921898"/>
                  <a:pt x="181891" y="921898"/>
                  <a:pt x="181891" y="921898"/>
                </a:cubicBezTo>
                <a:cubicBezTo>
                  <a:pt x="186030" y="921898"/>
                  <a:pt x="186030" y="917758"/>
                  <a:pt x="190158" y="917758"/>
                </a:cubicBezTo>
                <a:cubicBezTo>
                  <a:pt x="194297" y="917758"/>
                  <a:pt x="194297" y="913627"/>
                  <a:pt x="198425" y="913627"/>
                </a:cubicBezTo>
                <a:cubicBezTo>
                  <a:pt x="202564" y="913627"/>
                  <a:pt x="202564" y="913627"/>
                  <a:pt x="202564" y="909487"/>
                </a:cubicBezTo>
                <a:close/>
                <a:moveTo>
                  <a:pt x="86812" y="8250"/>
                </a:moveTo>
                <a:cubicBezTo>
                  <a:pt x="90943" y="12397"/>
                  <a:pt x="90943" y="16544"/>
                  <a:pt x="90943" y="20691"/>
                </a:cubicBezTo>
                <a:cubicBezTo>
                  <a:pt x="95078" y="28941"/>
                  <a:pt x="95078" y="33088"/>
                  <a:pt x="95078" y="37191"/>
                </a:cubicBezTo>
                <a:cubicBezTo>
                  <a:pt x="99209" y="53735"/>
                  <a:pt x="99209" y="66132"/>
                  <a:pt x="103344" y="78530"/>
                </a:cubicBezTo>
                <a:cubicBezTo>
                  <a:pt x="107479" y="90971"/>
                  <a:pt x="111610" y="107471"/>
                  <a:pt x="111610" y="119868"/>
                </a:cubicBezTo>
                <a:cubicBezTo>
                  <a:pt x="115745" y="132310"/>
                  <a:pt x="115745" y="148809"/>
                  <a:pt x="115745" y="161206"/>
                </a:cubicBezTo>
                <a:cubicBezTo>
                  <a:pt x="119876" y="190148"/>
                  <a:pt x="119876" y="219089"/>
                  <a:pt x="124011" y="248030"/>
                </a:cubicBezTo>
                <a:cubicBezTo>
                  <a:pt x="128142" y="276972"/>
                  <a:pt x="128142" y="301766"/>
                  <a:pt x="132277" y="330707"/>
                </a:cubicBezTo>
                <a:cubicBezTo>
                  <a:pt x="136411" y="363796"/>
                  <a:pt x="140543" y="392737"/>
                  <a:pt x="140543" y="421679"/>
                </a:cubicBezTo>
                <a:cubicBezTo>
                  <a:pt x="144677" y="479561"/>
                  <a:pt x="144677" y="537444"/>
                  <a:pt x="148809" y="595282"/>
                </a:cubicBezTo>
                <a:cubicBezTo>
                  <a:pt x="152943" y="607724"/>
                  <a:pt x="152943" y="624224"/>
                  <a:pt x="152943" y="636621"/>
                </a:cubicBezTo>
                <a:cubicBezTo>
                  <a:pt x="152943" y="653165"/>
                  <a:pt x="152943" y="665562"/>
                  <a:pt x="152943" y="682106"/>
                </a:cubicBezTo>
                <a:cubicBezTo>
                  <a:pt x="152943" y="711048"/>
                  <a:pt x="152943" y="735842"/>
                  <a:pt x="152943" y="764783"/>
                </a:cubicBezTo>
                <a:cubicBezTo>
                  <a:pt x="152943" y="793725"/>
                  <a:pt x="152943" y="822666"/>
                  <a:pt x="152943" y="851608"/>
                </a:cubicBezTo>
                <a:cubicBezTo>
                  <a:pt x="152943" y="868152"/>
                  <a:pt x="152943" y="880549"/>
                  <a:pt x="152943" y="897093"/>
                </a:cubicBezTo>
                <a:cubicBezTo>
                  <a:pt x="152943" y="905343"/>
                  <a:pt x="152943" y="909491"/>
                  <a:pt x="152943" y="917741"/>
                </a:cubicBezTo>
                <a:cubicBezTo>
                  <a:pt x="152943" y="921888"/>
                  <a:pt x="152943" y="926035"/>
                  <a:pt x="152943" y="930138"/>
                </a:cubicBezTo>
                <a:cubicBezTo>
                  <a:pt x="152943" y="930138"/>
                  <a:pt x="152943" y="934285"/>
                  <a:pt x="152943" y="938432"/>
                </a:cubicBezTo>
                <a:cubicBezTo>
                  <a:pt x="152943" y="942535"/>
                  <a:pt x="148809" y="946682"/>
                  <a:pt x="148809" y="950829"/>
                </a:cubicBezTo>
                <a:cubicBezTo>
                  <a:pt x="144677" y="954976"/>
                  <a:pt x="144677" y="959079"/>
                  <a:pt x="140543" y="959079"/>
                </a:cubicBezTo>
                <a:cubicBezTo>
                  <a:pt x="140543" y="963226"/>
                  <a:pt x="136411" y="963226"/>
                  <a:pt x="132277" y="963226"/>
                </a:cubicBezTo>
                <a:cubicBezTo>
                  <a:pt x="132277" y="963226"/>
                  <a:pt x="128142" y="959079"/>
                  <a:pt x="124011" y="959079"/>
                </a:cubicBezTo>
                <a:cubicBezTo>
                  <a:pt x="119876" y="954976"/>
                  <a:pt x="115745" y="954976"/>
                  <a:pt x="115745" y="950829"/>
                </a:cubicBezTo>
                <a:cubicBezTo>
                  <a:pt x="115745" y="946682"/>
                  <a:pt x="111610" y="942535"/>
                  <a:pt x="111610" y="938432"/>
                </a:cubicBezTo>
                <a:cubicBezTo>
                  <a:pt x="111610" y="938432"/>
                  <a:pt x="111610" y="934285"/>
                  <a:pt x="111610" y="930138"/>
                </a:cubicBezTo>
                <a:cubicBezTo>
                  <a:pt x="111610" y="926035"/>
                  <a:pt x="111610" y="926035"/>
                  <a:pt x="111610" y="921888"/>
                </a:cubicBezTo>
                <a:cubicBezTo>
                  <a:pt x="111610" y="917741"/>
                  <a:pt x="111610" y="909491"/>
                  <a:pt x="111610" y="905343"/>
                </a:cubicBezTo>
                <a:cubicBezTo>
                  <a:pt x="111610" y="892946"/>
                  <a:pt x="111610" y="880549"/>
                  <a:pt x="111610" y="868152"/>
                </a:cubicBezTo>
                <a:cubicBezTo>
                  <a:pt x="111610" y="839210"/>
                  <a:pt x="111610" y="810269"/>
                  <a:pt x="111610" y="781328"/>
                </a:cubicBezTo>
                <a:cubicBezTo>
                  <a:pt x="111610" y="756534"/>
                  <a:pt x="111610" y="727592"/>
                  <a:pt x="111610" y="698651"/>
                </a:cubicBezTo>
                <a:cubicBezTo>
                  <a:pt x="111610" y="669709"/>
                  <a:pt x="107479" y="640768"/>
                  <a:pt x="107479" y="611827"/>
                </a:cubicBezTo>
                <a:cubicBezTo>
                  <a:pt x="103344" y="595282"/>
                  <a:pt x="103344" y="582885"/>
                  <a:pt x="103344" y="566341"/>
                </a:cubicBezTo>
                <a:cubicBezTo>
                  <a:pt x="103344" y="553944"/>
                  <a:pt x="103344" y="537400"/>
                  <a:pt x="103344" y="525003"/>
                </a:cubicBezTo>
                <a:cubicBezTo>
                  <a:pt x="99209" y="467164"/>
                  <a:pt x="99209" y="409282"/>
                  <a:pt x="95078" y="351399"/>
                </a:cubicBezTo>
                <a:cubicBezTo>
                  <a:pt x="90943" y="334855"/>
                  <a:pt x="90943" y="322458"/>
                  <a:pt x="90943" y="310060"/>
                </a:cubicBezTo>
                <a:cubicBezTo>
                  <a:pt x="86812" y="293516"/>
                  <a:pt x="86812" y="281119"/>
                  <a:pt x="86812" y="264575"/>
                </a:cubicBezTo>
                <a:cubicBezTo>
                  <a:pt x="82677" y="235633"/>
                  <a:pt x="82677" y="206692"/>
                  <a:pt x="82677" y="177751"/>
                </a:cubicBezTo>
                <a:cubicBezTo>
                  <a:pt x="82677" y="165354"/>
                  <a:pt x="82677" y="148809"/>
                  <a:pt x="82677" y="136412"/>
                </a:cubicBezTo>
                <a:cubicBezTo>
                  <a:pt x="86812" y="124015"/>
                  <a:pt x="86812" y="107471"/>
                  <a:pt x="86812" y="95074"/>
                </a:cubicBezTo>
                <a:cubicBezTo>
                  <a:pt x="86812" y="82677"/>
                  <a:pt x="86812" y="66132"/>
                  <a:pt x="86812" y="53735"/>
                </a:cubicBezTo>
                <a:cubicBezTo>
                  <a:pt x="86812" y="41338"/>
                  <a:pt x="86812" y="24794"/>
                  <a:pt x="86812" y="8250"/>
                </a:cubicBezTo>
                <a:close/>
                <a:moveTo>
                  <a:pt x="82677" y="0"/>
                </a:moveTo>
                <a:cubicBezTo>
                  <a:pt x="90950" y="8250"/>
                  <a:pt x="90950" y="4147"/>
                  <a:pt x="86812" y="8250"/>
                </a:cubicBezTo>
                <a:cubicBezTo>
                  <a:pt x="86812" y="4147"/>
                  <a:pt x="86812" y="4147"/>
                  <a:pt x="82677" y="0"/>
                </a:cubicBezTo>
                <a:close/>
              </a:path>
            </a:pathLst>
          </a:custGeom>
          <a:solidFill>
            <a:srgbClr val="002855"/>
          </a:solidFill>
          <a:ln w="12700">
            <a:solidFill>
              <a:srgbClr val="002855"/>
            </a:solidFill>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6" name="Freeform: Shape 137">
            <a:extLst>
              <a:ext uri="{FF2B5EF4-FFF2-40B4-BE49-F238E27FC236}">
                <a16:creationId xmlns:a16="http://schemas.microsoft.com/office/drawing/2014/main" id="{245A4669-656F-4B95-AC43-1A33762AEA7C}"/>
              </a:ext>
            </a:extLst>
          </p:cNvPr>
          <p:cNvSpPr/>
          <p:nvPr/>
        </p:nvSpPr>
        <p:spPr>
          <a:xfrm>
            <a:off x="7078935" y="2487008"/>
            <a:ext cx="261347" cy="1954071"/>
          </a:xfrm>
          <a:custGeom>
            <a:avLst/>
            <a:gdLst>
              <a:gd name="connsiteX0" fmla="*/ 293512 w 322449"/>
              <a:gd name="connsiteY0" fmla="*/ 2108352 h 2360528"/>
              <a:gd name="connsiteX1" fmla="*/ 301780 w 322449"/>
              <a:gd name="connsiteY1" fmla="*/ 2108352 h 2360528"/>
              <a:gd name="connsiteX2" fmla="*/ 310049 w 322449"/>
              <a:gd name="connsiteY2" fmla="*/ 2116618 h 2360528"/>
              <a:gd name="connsiteX3" fmla="*/ 318318 w 322449"/>
              <a:gd name="connsiteY3" fmla="*/ 2124884 h 2360528"/>
              <a:gd name="connsiteX4" fmla="*/ 322449 w 322449"/>
              <a:gd name="connsiteY4" fmla="*/ 2141427 h 2360528"/>
              <a:gd name="connsiteX5" fmla="*/ 322449 w 322449"/>
              <a:gd name="connsiteY5" fmla="*/ 2153826 h 2360528"/>
              <a:gd name="connsiteX6" fmla="*/ 318318 w 322449"/>
              <a:gd name="connsiteY6" fmla="*/ 2166224 h 2360528"/>
              <a:gd name="connsiteX7" fmla="*/ 318318 w 322449"/>
              <a:gd name="connsiteY7" fmla="*/ 2170357 h 2360528"/>
              <a:gd name="connsiteX8" fmla="*/ 310049 w 322449"/>
              <a:gd name="connsiteY8" fmla="*/ 2186900 h 2360528"/>
              <a:gd name="connsiteX9" fmla="*/ 285250 w 322449"/>
              <a:gd name="connsiteY9" fmla="*/ 2232374 h 2360528"/>
              <a:gd name="connsiteX10" fmla="*/ 260443 w 322449"/>
              <a:gd name="connsiteY10" fmla="*/ 2273714 h 2360528"/>
              <a:gd name="connsiteX11" fmla="*/ 239775 w 322449"/>
              <a:gd name="connsiteY11" fmla="*/ 2298512 h 2360528"/>
              <a:gd name="connsiteX12" fmla="*/ 223237 w 322449"/>
              <a:gd name="connsiteY12" fmla="*/ 2319188 h 2360528"/>
              <a:gd name="connsiteX13" fmla="*/ 214968 w 322449"/>
              <a:gd name="connsiteY13" fmla="*/ 2327453 h 2360528"/>
              <a:gd name="connsiteX14" fmla="*/ 202561 w 322449"/>
              <a:gd name="connsiteY14" fmla="*/ 2335719 h 2360528"/>
              <a:gd name="connsiteX15" fmla="*/ 190161 w 322449"/>
              <a:gd name="connsiteY15" fmla="*/ 2343997 h 2360528"/>
              <a:gd name="connsiteX16" fmla="*/ 181892 w 322449"/>
              <a:gd name="connsiteY16" fmla="*/ 2348130 h 2360528"/>
              <a:gd name="connsiteX17" fmla="*/ 173631 w 322449"/>
              <a:gd name="connsiteY17" fmla="*/ 2356395 h 2360528"/>
              <a:gd name="connsiteX18" fmla="*/ 169493 w 322449"/>
              <a:gd name="connsiteY18" fmla="*/ 2360528 h 2360528"/>
              <a:gd name="connsiteX19" fmla="*/ 165362 w 322449"/>
              <a:gd name="connsiteY19" fmla="*/ 2360528 h 2360528"/>
              <a:gd name="connsiteX20" fmla="*/ 165362 w 322449"/>
              <a:gd name="connsiteY20" fmla="*/ 2356395 h 2360528"/>
              <a:gd name="connsiteX21" fmla="*/ 169493 w 322449"/>
              <a:gd name="connsiteY21" fmla="*/ 2352262 h 2360528"/>
              <a:gd name="connsiteX22" fmla="*/ 169493 w 322449"/>
              <a:gd name="connsiteY22" fmla="*/ 2348134 h 2360528"/>
              <a:gd name="connsiteX23" fmla="*/ 152959 w 322449"/>
              <a:gd name="connsiteY23" fmla="*/ 2352266 h 2360528"/>
              <a:gd name="connsiteX24" fmla="*/ 144691 w 322449"/>
              <a:gd name="connsiteY24" fmla="*/ 2352266 h 2360528"/>
              <a:gd name="connsiteX25" fmla="*/ 119887 w 322449"/>
              <a:gd name="connsiteY25" fmla="*/ 2335734 h 2360528"/>
              <a:gd name="connsiteX26" fmla="*/ 107485 w 322449"/>
              <a:gd name="connsiteY26" fmla="*/ 2319191 h 2360528"/>
              <a:gd name="connsiteX27" fmla="*/ 90948 w 322449"/>
              <a:gd name="connsiteY27" fmla="*/ 2294394 h 2360528"/>
              <a:gd name="connsiteX28" fmla="*/ 57876 w 322449"/>
              <a:gd name="connsiteY28" fmla="*/ 2244776 h 2360528"/>
              <a:gd name="connsiteX29" fmla="*/ 41332 w 322449"/>
              <a:gd name="connsiteY29" fmla="*/ 2219978 h 2360528"/>
              <a:gd name="connsiteX30" fmla="*/ 24796 w 322449"/>
              <a:gd name="connsiteY30" fmla="*/ 2191037 h 2360528"/>
              <a:gd name="connsiteX31" fmla="*/ 16536 w 322449"/>
              <a:gd name="connsiteY31" fmla="*/ 2170372 h 2360528"/>
              <a:gd name="connsiteX32" fmla="*/ 12402 w 322449"/>
              <a:gd name="connsiteY32" fmla="*/ 2153829 h 2360528"/>
              <a:gd name="connsiteX33" fmla="*/ 8268 w 322449"/>
              <a:gd name="connsiteY33" fmla="*/ 2137297 h 2360528"/>
              <a:gd name="connsiteX34" fmla="*/ 8268 w 322449"/>
              <a:gd name="connsiteY34" fmla="*/ 2124887 h 2360528"/>
              <a:gd name="connsiteX35" fmla="*/ 4134 w 322449"/>
              <a:gd name="connsiteY35" fmla="*/ 2112488 h 2360528"/>
              <a:gd name="connsiteX36" fmla="*/ 0 w 322449"/>
              <a:gd name="connsiteY36" fmla="*/ 2108355 h 2360528"/>
              <a:gd name="connsiteX37" fmla="*/ 8268 w 322449"/>
              <a:gd name="connsiteY37" fmla="*/ 2108355 h 2360528"/>
              <a:gd name="connsiteX38" fmla="*/ 12402 w 322449"/>
              <a:gd name="connsiteY38" fmla="*/ 2112488 h 2360528"/>
              <a:gd name="connsiteX39" fmla="*/ 24804 w 322449"/>
              <a:gd name="connsiteY39" fmla="*/ 2120765 h 2360528"/>
              <a:gd name="connsiteX40" fmla="*/ 33072 w 322449"/>
              <a:gd name="connsiteY40" fmla="*/ 2124898 h 2360528"/>
              <a:gd name="connsiteX41" fmla="*/ 41340 w 322449"/>
              <a:gd name="connsiteY41" fmla="*/ 2129031 h 2360528"/>
              <a:gd name="connsiteX42" fmla="*/ 66144 w 322449"/>
              <a:gd name="connsiteY42" fmla="*/ 2149696 h 2360528"/>
              <a:gd name="connsiteX43" fmla="*/ 111619 w 322449"/>
              <a:gd name="connsiteY43" fmla="*/ 2195169 h 2360528"/>
              <a:gd name="connsiteX44" fmla="*/ 152959 w 322449"/>
              <a:gd name="connsiteY44" fmla="*/ 2253053 h 2360528"/>
              <a:gd name="connsiteX45" fmla="*/ 169495 w 322449"/>
              <a:gd name="connsiteY45" fmla="*/ 2277851 h 2360528"/>
              <a:gd name="connsiteX46" fmla="*/ 180722 w 322449"/>
              <a:gd name="connsiteY46" fmla="*/ 2296734 h 2360528"/>
              <a:gd name="connsiteX47" fmla="*/ 186031 w 322449"/>
              <a:gd name="connsiteY47" fmla="*/ 2286113 h 2360528"/>
              <a:gd name="connsiteX48" fmla="*/ 190161 w 322449"/>
              <a:gd name="connsiteY48" fmla="*/ 2273714 h 2360528"/>
              <a:gd name="connsiteX49" fmla="*/ 202561 w 322449"/>
              <a:gd name="connsiteY49" fmla="*/ 2248917 h 2360528"/>
              <a:gd name="connsiteX50" fmla="*/ 227368 w 322449"/>
              <a:gd name="connsiteY50" fmla="*/ 2203432 h 2360528"/>
              <a:gd name="connsiteX51" fmla="*/ 252174 w 322449"/>
              <a:gd name="connsiteY51" fmla="*/ 2157959 h 2360528"/>
              <a:gd name="connsiteX52" fmla="*/ 264574 w 322449"/>
              <a:gd name="connsiteY52" fmla="*/ 2137294 h 2360528"/>
              <a:gd name="connsiteX53" fmla="*/ 272843 w 322449"/>
              <a:gd name="connsiteY53" fmla="*/ 2124895 h 2360528"/>
              <a:gd name="connsiteX54" fmla="*/ 281105 w 322449"/>
              <a:gd name="connsiteY54" fmla="*/ 2116618 h 2360528"/>
              <a:gd name="connsiteX55" fmla="*/ 293512 w 322449"/>
              <a:gd name="connsiteY55" fmla="*/ 2108352 h 2360528"/>
              <a:gd name="connsiteX56" fmla="*/ 152972 w 322449"/>
              <a:gd name="connsiteY56" fmla="*/ 0 h 2360528"/>
              <a:gd name="connsiteX57" fmla="*/ 157105 w 322449"/>
              <a:gd name="connsiteY57" fmla="*/ 4164 h 2360528"/>
              <a:gd name="connsiteX58" fmla="*/ 157105 w 322449"/>
              <a:gd name="connsiteY58" fmla="*/ 8228 h 2360528"/>
              <a:gd name="connsiteX59" fmla="*/ 161238 w 322449"/>
              <a:gd name="connsiteY59" fmla="*/ 20621 h 2360528"/>
              <a:gd name="connsiteX60" fmla="*/ 169505 w 322449"/>
              <a:gd name="connsiteY60" fmla="*/ 41341 h 2360528"/>
              <a:gd name="connsiteX61" fmla="*/ 177771 w 322449"/>
              <a:gd name="connsiteY61" fmla="*/ 61962 h 2360528"/>
              <a:gd name="connsiteX62" fmla="*/ 186038 w 322449"/>
              <a:gd name="connsiteY62" fmla="*/ 115795 h 2360528"/>
              <a:gd name="connsiteX63" fmla="*/ 194300 w 322449"/>
              <a:gd name="connsiteY63" fmla="*/ 206707 h 2360528"/>
              <a:gd name="connsiteX64" fmla="*/ 202567 w 322449"/>
              <a:gd name="connsiteY64" fmla="*/ 343123 h 2360528"/>
              <a:gd name="connsiteX65" fmla="*/ 202567 w 322449"/>
              <a:gd name="connsiteY65" fmla="*/ 483704 h 2360528"/>
              <a:gd name="connsiteX66" fmla="*/ 202567 w 322449"/>
              <a:gd name="connsiteY66" fmla="*/ 615957 h 2360528"/>
              <a:gd name="connsiteX67" fmla="*/ 202567 w 322449"/>
              <a:gd name="connsiteY67" fmla="*/ 752373 h 2360528"/>
              <a:gd name="connsiteX68" fmla="*/ 206700 w 322449"/>
              <a:gd name="connsiteY68" fmla="*/ 888790 h 2360528"/>
              <a:gd name="connsiteX69" fmla="*/ 210833 w 322449"/>
              <a:gd name="connsiteY69" fmla="*/ 1029370 h 2360528"/>
              <a:gd name="connsiteX70" fmla="*/ 214967 w 322449"/>
              <a:gd name="connsiteY70" fmla="*/ 1165787 h 2360528"/>
              <a:gd name="connsiteX71" fmla="*/ 219100 w 322449"/>
              <a:gd name="connsiteY71" fmla="*/ 1306368 h 2360528"/>
              <a:gd name="connsiteX72" fmla="*/ 219100 w 322449"/>
              <a:gd name="connsiteY72" fmla="*/ 1442784 h 2360528"/>
              <a:gd name="connsiteX73" fmla="*/ 214967 w 322449"/>
              <a:gd name="connsiteY73" fmla="*/ 1575037 h 2360528"/>
              <a:gd name="connsiteX74" fmla="*/ 210833 w 322449"/>
              <a:gd name="connsiteY74" fmla="*/ 1847870 h 2360528"/>
              <a:gd name="connsiteX75" fmla="*/ 210833 w 322449"/>
              <a:gd name="connsiteY75" fmla="*/ 1914096 h 2360528"/>
              <a:gd name="connsiteX76" fmla="*/ 210833 w 322449"/>
              <a:gd name="connsiteY76" fmla="*/ 1980222 h 2360528"/>
              <a:gd name="connsiteX77" fmla="*/ 210833 w 322449"/>
              <a:gd name="connsiteY77" fmla="*/ 2046349 h 2360528"/>
              <a:gd name="connsiteX78" fmla="*/ 210833 w 322449"/>
              <a:gd name="connsiteY78" fmla="*/ 2079461 h 2360528"/>
              <a:gd name="connsiteX79" fmla="*/ 210833 w 322449"/>
              <a:gd name="connsiteY79" fmla="*/ 2095919 h 2360528"/>
              <a:gd name="connsiteX80" fmla="*/ 202567 w 322449"/>
              <a:gd name="connsiteY80" fmla="*/ 2124868 h 2360528"/>
              <a:gd name="connsiteX81" fmla="*/ 190163 w 322449"/>
              <a:gd name="connsiteY81" fmla="*/ 2137260 h 2360528"/>
              <a:gd name="connsiteX82" fmla="*/ 173625 w 322449"/>
              <a:gd name="connsiteY82" fmla="*/ 2141424 h 2360528"/>
              <a:gd name="connsiteX83" fmla="*/ 152958 w 322449"/>
              <a:gd name="connsiteY83" fmla="*/ 2133196 h 2360528"/>
              <a:gd name="connsiteX84" fmla="*/ 140554 w 322449"/>
              <a:gd name="connsiteY84" fmla="*/ 2116639 h 2360528"/>
              <a:gd name="connsiteX85" fmla="*/ 140554 w 322449"/>
              <a:gd name="connsiteY85" fmla="*/ 2104246 h 2360528"/>
              <a:gd name="connsiteX86" fmla="*/ 140554 w 322449"/>
              <a:gd name="connsiteY86" fmla="*/ 2091854 h 2360528"/>
              <a:gd name="connsiteX87" fmla="*/ 140554 w 322449"/>
              <a:gd name="connsiteY87" fmla="*/ 2066970 h 2360528"/>
              <a:gd name="connsiteX88" fmla="*/ 140554 w 322449"/>
              <a:gd name="connsiteY88" fmla="*/ 2021564 h 2360528"/>
              <a:gd name="connsiteX89" fmla="*/ 144687 w 322449"/>
              <a:gd name="connsiteY89" fmla="*/ 1922324 h 2360528"/>
              <a:gd name="connsiteX90" fmla="*/ 144687 w 322449"/>
              <a:gd name="connsiteY90" fmla="*/ 1790072 h 2360528"/>
              <a:gd name="connsiteX91" fmla="*/ 144687 w 322449"/>
              <a:gd name="connsiteY91" fmla="*/ 1653655 h 2360528"/>
              <a:gd name="connsiteX92" fmla="*/ 148821 w 322449"/>
              <a:gd name="connsiteY92" fmla="*/ 1521303 h 2360528"/>
              <a:gd name="connsiteX93" fmla="*/ 152954 w 322449"/>
              <a:gd name="connsiteY93" fmla="*/ 1380723 h 2360528"/>
              <a:gd name="connsiteX94" fmla="*/ 148821 w 322449"/>
              <a:gd name="connsiteY94" fmla="*/ 1244306 h 2360528"/>
              <a:gd name="connsiteX95" fmla="*/ 144687 w 322449"/>
              <a:gd name="connsiteY95" fmla="*/ 1112053 h 2360528"/>
              <a:gd name="connsiteX96" fmla="*/ 140554 w 322449"/>
              <a:gd name="connsiteY96" fmla="*/ 971473 h 2360528"/>
              <a:gd name="connsiteX97" fmla="*/ 136421 w 322449"/>
              <a:gd name="connsiteY97" fmla="*/ 830892 h 2360528"/>
              <a:gd name="connsiteX98" fmla="*/ 132288 w 322449"/>
              <a:gd name="connsiteY98" fmla="*/ 698639 h 2360528"/>
              <a:gd name="connsiteX99" fmla="*/ 132288 w 322449"/>
              <a:gd name="connsiteY99" fmla="*/ 562223 h 2360528"/>
              <a:gd name="connsiteX100" fmla="*/ 132288 w 322449"/>
              <a:gd name="connsiteY100" fmla="*/ 421642 h 2360528"/>
              <a:gd name="connsiteX101" fmla="*/ 128154 w 322449"/>
              <a:gd name="connsiteY101" fmla="*/ 285226 h 2360528"/>
              <a:gd name="connsiteX102" fmla="*/ 124021 w 322449"/>
              <a:gd name="connsiteY102" fmla="*/ 214935 h 2360528"/>
              <a:gd name="connsiteX103" fmla="*/ 124021 w 322449"/>
              <a:gd name="connsiteY103" fmla="*/ 148809 h 2360528"/>
              <a:gd name="connsiteX104" fmla="*/ 124021 w 322449"/>
              <a:gd name="connsiteY104" fmla="*/ 119860 h 2360528"/>
              <a:gd name="connsiteX105" fmla="*/ 124021 w 322449"/>
              <a:gd name="connsiteY105" fmla="*/ 103304 h 2360528"/>
              <a:gd name="connsiteX106" fmla="*/ 124021 w 322449"/>
              <a:gd name="connsiteY106" fmla="*/ 86847 h 2360528"/>
              <a:gd name="connsiteX107" fmla="*/ 132288 w 322449"/>
              <a:gd name="connsiteY107" fmla="*/ 49570 h 2360528"/>
              <a:gd name="connsiteX108" fmla="*/ 140554 w 322449"/>
              <a:gd name="connsiteY108" fmla="*/ 33013 h 2360528"/>
              <a:gd name="connsiteX109" fmla="*/ 140554 w 322449"/>
              <a:gd name="connsiteY109" fmla="*/ 28949 h 2360528"/>
              <a:gd name="connsiteX110" fmla="*/ 140554 w 322449"/>
              <a:gd name="connsiteY110" fmla="*/ 20621 h 2360528"/>
              <a:gd name="connsiteX111" fmla="*/ 140554 w 322449"/>
              <a:gd name="connsiteY111" fmla="*/ 16556 h 2360528"/>
              <a:gd name="connsiteX112" fmla="*/ 152972 w 322449"/>
              <a:gd name="connsiteY112" fmla="*/ 0 h 236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22449" h="2360528">
                <a:moveTo>
                  <a:pt x="293512" y="2108352"/>
                </a:moveTo>
                <a:cubicBezTo>
                  <a:pt x="297642" y="2108352"/>
                  <a:pt x="297642" y="2108352"/>
                  <a:pt x="301780" y="2108352"/>
                </a:cubicBezTo>
                <a:cubicBezTo>
                  <a:pt x="305911" y="2108352"/>
                  <a:pt x="310049" y="2108352"/>
                  <a:pt x="310049" y="2116618"/>
                </a:cubicBezTo>
                <a:cubicBezTo>
                  <a:pt x="314180" y="2116618"/>
                  <a:pt x="314180" y="2120751"/>
                  <a:pt x="318318" y="2124884"/>
                </a:cubicBezTo>
                <a:cubicBezTo>
                  <a:pt x="322449" y="2129017"/>
                  <a:pt x="322449" y="2137294"/>
                  <a:pt x="322449" y="2141427"/>
                </a:cubicBezTo>
                <a:cubicBezTo>
                  <a:pt x="322449" y="2145560"/>
                  <a:pt x="322449" y="2149693"/>
                  <a:pt x="322449" y="2153826"/>
                </a:cubicBezTo>
                <a:cubicBezTo>
                  <a:pt x="322449" y="2157959"/>
                  <a:pt x="318318" y="2162091"/>
                  <a:pt x="318318" y="2166224"/>
                </a:cubicBezTo>
                <a:cubicBezTo>
                  <a:pt x="318318" y="2166224"/>
                  <a:pt x="318318" y="2170357"/>
                  <a:pt x="318318" y="2170357"/>
                </a:cubicBezTo>
                <a:cubicBezTo>
                  <a:pt x="314180" y="2174490"/>
                  <a:pt x="314180" y="2182768"/>
                  <a:pt x="310049" y="2186900"/>
                </a:cubicBezTo>
                <a:cubicBezTo>
                  <a:pt x="301780" y="2203432"/>
                  <a:pt x="293512" y="2215831"/>
                  <a:pt x="285250" y="2232374"/>
                </a:cubicBezTo>
                <a:cubicBezTo>
                  <a:pt x="276981" y="2244772"/>
                  <a:pt x="268712" y="2261316"/>
                  <a:pt x="260443" y="2273714"/>
                </a:cubicBezTo>
                <a:cubicBezTo>
                  <a:pt x="252174" y="2281980"/>
                  <a:pt x="248036" y="2290246"/>
                  <a:pt x="239775" y="2298512"/>
                </a:cubicBezTo>
                <a:cubicBezTo>
                  <a:pt x="235637" y="2306789"/>
                  <a:pt x="227368" y="2315055"/>
                  <a:pt x="223237" y="2319188"/>
                </a:cubicBezTo>
                <a:cubicBezTo>
                  <a:pt x="223237" y="2319188"/>
                  <a:pt x="219099" y="2323321"/>
                  <a:pt x="214968" y="2327453"/>
                </a:cubicBezTo>
                <a:cubicBezTo>
                  <a:pt x="210830" y="2327453"/>
                  <a:pt x="206699" y="2331586"/>
                  <a:pt x="202561" y="2335719"/>
                </a:cubicBezTo>
                <a:cubicBezTo>
                  <a:pt x="198423" y="2339864"/>
                  <a:pt x="194292" y="2339864"/>
                  <a:pt x="190161" y="2343997"/>
                </a:cubicBezTo>
                <a:cubicBezTo>
                  <a:pt x="186031" y="2343997"/>
                  <a:pt x="186031" y="2348130"/>
                  <a:pt x="181892" y="2348130"/>
                </a:cubicBezTo>
                <a:cubicBezTo>
                  <a:pt x="177762" y="2352262"/>
                  <a:pt x="177762" y="2352262"/>
                  <a:pt x="173631" y="2356395"/>
                </a:cubicBezTo>
                <a:cubicBezTo>
                  <a:pt x="173631" y="2356395"/>
                  <a:pt x="169493" y="2360528"/>
                  <a:pt x="169493" y="2360528"/>
                </a:cubicBezTo>
                <a:cubicBezTo>
                  <a:pt x="169493" y="2360528"/>
                  <a:pt x="165362" y="2360528"/>
                  <a:pt x="165362" y="2360528"/>
                </a:cubicBezTo>
                <a:cubicBezTo>
                  <a:pt x="165362" y="2360528"/>
                  <a:pt x="165362" y="2356395"/>
                  <a:pt x="165362" y="2356395"/>
                </a:cubicBezTo>
                <a:cubicBezTo>
                  <a:pt x="165362" y="2356395"/>
                  <a:pt x="169493" y="2352262"/>
                  <a:pt x="169493" y="2352262"/>
                </a:cubicBezTo>
                <a:lnTo>
                  <a:pt x="169493" y="2348134"/>
                </a:lnTo>
                <a:lnTo>
                  <a:pt x="152959" y="2352266"/>
                </a:lnTo>
                <a:cubicBezTo>
                  <a:pt x="148825" y="2352266"/>
                  <a:pt x="148825" y="2352266"/>
                  <a:pt x="144691" y="2352266"/>
                </a:cubicBezTo>
                <a:cubicBezTo>
                  <a:pt x="136423" y="2348133"/>
                  <a:pt x="128155" y="2344000"/>
                  <a:pt x="119887" y="2335734"/>
                </a:cubicBezTo>
                <a:cubicBezTo>
                  <a:pt x="115753" y="2331590"/>
                  <a:pt x="111619" y="2323324"/>
                  <a:pt x="107485" y="2319191"/>
                </a:cubicBezTo>
                <a:cubicBezTo>
                  <a:pt x="103351" y="2310926"/>
                  <a:pt x="95083" y="2302660"/>
                  <a:pt x="90948" y="2294394"/>
                </a:cubicBezTo>
                <a:cubicBezTo>
                  <a:pt x="78546" y="2277851"/>
                  <a:pt x="70278" y="2261319"/>
                  <a:pt x="57876" y="2244776"/>
                </a:cubicBezTo>
                <a:cubicBezTo>
                  <a:pt x="49600" y="2236510"/>
                  <a:pt x="45466" y="2228244"/>
                  <a:pt x="41332" y="2219978"/>
                </a:cubicBezTo>
                <a:cubicBezTo>
                  <a:pt x="33064" y="2211713"/>
                  <a:pt x="28930" y="2199302"/>
                  <a:pt x="24796" y="2191037"/>
                </a:cubicBezTo>
                <a:cubicBezTo>
                  <a:pt x="20661" y="2182771"/>
                  <a:pt x="20661" y="2178638"/>
                  <a:pt x="16536" y="2170372"/>
                </a:cubicBezTo>
                <a:cubicBezTo>
                  <a:pt x="16536" y="2162095"/>
                  <a:pt x="12402" y="2157962"/>
                  <a:pt x="12402" y="2153829"/>
                </a:cubicBezTo>
                <a:cubicBezTo>
                  <a:pt x="8268" y="2145563"/>
                  <a:pt x="8268" y="2141430"/>
                  <a:pt x="8268" y="2137297"/>
                </a:cubicBezTo>
                <a:cubicBezTo>
                  <a:pt x="8268" y="2133164"/>
                  <a:pt x="8268" y="2129020"/>
                  <a:pt x="8268" y="2124887"/>
                </a:cubicBezTo>
                <a:cubicBezTo>
                  <a:pt x="4134" y="2120754"/>
                  <a:pt x="4134" y="2116621"/>
                  <a:pt x="4134" y="2112488"/>
                </a:cubicBezTo>
                <a:cubicBezTo>
                  <a:pt x="4134" y="2112488"/>
                  <a:pt x="0" y="2112488"/>
                  <a:pt x="0" y="2108355"/>
                </a:cubicBezTo>
                <a:cubicBezTo>
                  <a:pt x="4134" y="2108355"/>
                  <a:pt x="4134" y="2108355"/>
                  <a:pt x="8268" y="2108355"/>
                </a:cubicBezTo>
                <a:cubicBezTo>
                  <a:pt x="8268" y="2108355"/>
                  <a:pt x="12402" y="2112488"/>
                  <a:pt x="12402" y="2112488"/>
                </a:cubicBezTo>
                <a:cubicBezTo>
                  <a:pt x="16545" y="2116632"/>
                  <a:pt x="20679" y="2120765"/>
                  <a:pt x="24804" y="2120765"/>
                </a:cubicBezTo>
                <a:cubicBezTo>
                  <a:pt x="28938" y="2124898"/>
                  <a:pt x="28938" y="2124898"/>
                  <a:pt x="33072" y="2124898"/>
                </a:cubicBezTo>
                <a:cubicBezTo>
                  <a:pt x="37206" y="2124898"/>
                  <a:pt x="37206" y="2129031"/>
                  <a:pt x="41340" y="2129031"/>
                </a:cubicBezTo>
                <a:cubicBezTo>
                  <a:pt x="49608" y="2133164"/>
                  <a:pt x="57876" y="2141430"/>
                  <a:pt x="66144" y="2149696"/>
                </a:cubicBezTo>
                <a:cubicBezTo>
                  <a:pt x="82680" y="2162095"/>
                  <a:pt x="99217" y="2178638"/>
                  <a:pt x="111619" y="2195169"/>
                </a:cubicBezTo>
                <a:cubicBezTo>
                  <a:pt x="128155" y="2211713"/>
                  <a:pt x="140557" y="2232377"/>
                  <a:pt x="152959" y="2253053"/>
                </a:cubicBezTo>
                <a:cubicBezTo>
                  <a:pt x="157093" y="2261319"/>
                  <a:pt x="165361" y="2269585"/>
                  <a:pt x="169495" y="2277851"/>
                </a:cubicBezTo>
                <a:lnTo>
                  <a:pt x="180722" y="2296734"/>
                </a:lnTo>
                <a:lnTo>
                  <a:pt x="186031" y="2286113"/>
                </a:lnTo>
                <a:cubicBezTo>
                  <a:pt x="186031" y="2281980"/>
                  <a:pt x="190161" y="2277847"/>
                  <a:pt x="190161" y="2273714"/>
                </a:cubicBezTo>
                <a:cubicBezTo>
                  <a:pt x="194299" y="2265449"/>
                  <a:pt x="198430" y="2257183"/>
                  <a:pt x="202561" y="2248917"/>
                </a:cubicBezTo>
                <a:cubicBezTo>
                  <a:pt x="210830" y="2232374"/>
                  <a:pt x="219099" y="2219975"/>
                  <a:pt x="227368" y="2203432"/>
                </a:cubicBezTo>
                <a:cubicBezTo>
                  <a:pt x="235637" y="2186900"/>
                  <a:pt x="243905" y="2174502"/>
                  <a:pt x="252174" y="2157959"/>
                </a:cubicBezTo>
                <a:cubicBezTo>
                  <a:pt x="256312" y="2153826"/>
                  <a:pt x="260443" y="2145560"/>
                  <a:pt x="264574" y="2137294"/>
                </a:cubicBezTo>
                <a:cubicBezTo>
                  <a:pt x="268712" y="2133161"/>
                  <a:pt x="268712" y="2129028"/>
                  <a:pt x="272843" y="2124895"/>
                </a:cubicBezTo>
                <a:cubicBezTo>
                  <a:pt x="276974" y="2120751"/>
                  <a:pt x="276974" y="2120751"/>
                  <a:pt x="281105" y="2116618"/>
                </a:cubicBezTo>
                <a:cubicBezTo>
                  <a:pt x="285250" y="2112485"/>
                  <a:pt x="289381" y="2108352"/>
                  <a:pt x="293512" y="2108352"/>
                </a:cubicBezTo>
                <a:close/>
                <a:moveTo>
                  <a:pt x="152972" y="0"/>
                </a:moveTo>
                <a:cubicBezTo>
                  <a:pt x="157105" y="0"/>
                  <a:pt x="157105" y="4164"/>
                  <a:pt x="157105" y="4164"/>
                </a:cubicBezTo>
                <a:cubicBezTo>
                  <a:pt x="157105" y="4164"/>
                  <a:pt x="157105" y="8228"/>
                  <a:pt x="157105" y="8228"/>
                </a:cubicBezTo>
                <a:cubicBezTo>
                  <a:pt x="161238" y="12392"/>
                  <a:pt x="161238" y="16556"/>
                  <a:pt x="161238" y="20621"/>
                </a:cubicBezTo>
                <a:cubicBezTo>
                  <a:pt x="165372" y="24785"/>
                  <a:pt x="165372" y="33113"/>
                  <a:pt x="169505" y="41341"/>
                </a:cubicBezTo>
                <a:cubicBezTo>
                  <a:pt x="173638" y="49570"/>
                  <a:pt x="177771" y="53734"/>
                  <a:pt x="177771" y="61962"/>
                </a:cubicBezTo>
                <a:cubicBezTo>
                  <a:pt x="181905" y="82683"/>
                  <a:pt x="181905" y="99239"/>
                  <a:pt x="186038" y="115795"/>
                </a:cubicBezTo>
                <a:cubicBezTo>
                  <a:pt x="190167" y="144645"/>
                  <a:pt x="190167" y="177758"/>
                  <a:pt x="194300" y="206707"/>
                </a:cubicBezTo>
                <a:cubicBezTo>
                  <a:pt x="198434" y="252212"/>
                  <a:pt x="202567" y="297618"/>
                  <a:pt x="202567" y="343123"/>
                </a:cubicBezTo>
                <a:cubicBezTo>
                  <a:pt x="202567" y="392693"/>
                  <a:pt x="202567" y="438199"/>
                  <a:pt x="202567" y="483704"/>
                </a:cubicBezTo>
                <a:cubicBezTo>
                  <a:pt x="202567" y="529110"/>
                  <a:pt x="202567" y="570451"/>
                  <a:pt x="202567" y="615957"/>
                </a:cubicBezTo>
                <a:cubicBezTo>
                  <a:pt x="202567" y="661462"/>
                  <a:pt x="202567" y="706967"/>
                  <a:pt x="202567" y="752373"/>
                </a:cubicBezTo>
                <a:cubicBezTo>
                  <a:pt x="202567" y="797879"/>
                  <a:pt x="206700" y="843384"/>
                  <a:pt x="206700" y="888790"/>
                </a:cubicBezTo>
                <a:cubicBezTo>
                  <a:pt x="206700" y="934295"/>
                  <a:pt x="210833" y="983865"/>
                  <a:pt x="210833" y="1029370"/>
                </a:cubicBezTo>
                <a:cubicBezTo>
                  <a:pt x="210833" y="1074876"/>
                  <a:pt x="214967" y="1120282"/>
                  <a:pt x="214967" y="1165787"/>
                </a:cubicBezTo>
                <a:cubicBezTo>
                  <a:pt x="214967" y="1215357"/>
                  <a:pt x="219100" y="1260862"/>
                  <a:pt x="219100" y="1306368"/>
                </a:cubicBezTo>
                <a:cubicBezTo>
                  <a:pt x="219100" y="1351873"/>
                  <a:pt x="219100" y="1397279"/>
                  <a:pt x="219100" y="1442784"/>
                </a:cubicBezTo>
                <a:cubicBezTo>
                  <a:pt x="214967" y="1488289"/>
                  <a:pt x="214967" y="1529631"/>
                  <a:pt x="214967" y="1575037"/>
                </a:cubicBezTo>
                <a:cubicBezTo>
                  <a:pt x="210833" y="1666048"/>
                  <a:pt x="210833" y="1756959"/>
                  <a:pt x="210833" y="1847870"/>
                </a:cubicBezTo>
                <a:cubicBezTo>
                  <a:pt x="210833" y="1868591"/>
                  <a:pt x="210833" y="1893376"/>
                  <a:pt x="210833" y="1914096"/>
                </a:cubicBezTo>
                <a:cubicBezTo>
                  <a:pt x="210833" y="1934717"/>
                  <a:pt x="210833" y="1959502"/>
                  <a:pt x="210833" y="1980222"/>
                </a:cubicBezTo>
                <a:cubicBezTo>
                  <a:pt x="210833" y="2005007"/>
                  <a:pt x="210833" y="2025628"/>
                  <a:pt x="210833" y="2046349"/>
                </a:cubicBezTo>
                <a:cubicBezTo>
                  <a:pt x="210833" y="2058741"/>
                  <a:pt x="210833" y="2066970"/>
                  <a:pt x="210833" y="2079461"/>
                </a:cubicBezTo>
                <a:cubicBezTo>
                  <a:pt x="210833" y="2083526"/>
                  <a:pt x="210833" y="2091854"/>
                  <a:pt x="210833" y="2095919"/>
                </a:cubicBezTo>
                <a:cubicBezTo>
                  <a:pt x="210833" y="2104246"/>
                  <a:pt x="210833" y="2116639"/>
                  <a:pt x="202567" y="2124868"/>
                </a:cubicBezTo>
                <a:cubicBezTo>
                  <a:pt x="198429" y="2129032"/>
                  <a:pt x="194296" y="2133196"/>
                  <a:pt x="190163" y="2137260"/>
                </a:cubicBezTo>
                <a:cubicBezTo>
                  <a:pt x="186029" y="2141424"/>
                  <a:pt x="177758" y="2141424"/>
                  <a:pt x="173625" y="2141424"/>
                </a:cubicBezTo>
                <a:cubicBezTo>
                  <a:pt x="165363" y="2141424"/>
                  <a:pt x="157092" y="2137260"/>
                  <a:pt x="152958" y="2133196"/>
                </a:cubicBezTo>
                <a:cubicBezTo>
                  <a:pt x="144687" y="2129032"/>
                  <a:pt x="140554" y="2124868"/>
                  <a:pt x="140554" y="2116639"/>
                </a:cubicBezTo>
                <a:cubicBezTo>
                  <a:pt x="140554" y="2112475"/>
                  <a:pt x="140554" y="2108311"/>
                  <a:pt x="140554" y="2104246"/>
                </a:cubicBezTo>
                <a:cubicBezTo>
                  <a:pt x="140554" y="2100082"/>
                  <a:pt x="140554" y="2095919"/>
                  <a:pt x="140554" y="2091854"/>
                </a:cubicBezTo>
                <a:cubicBezTo>
                  <a:pt x="140554" y="2083526"/>
                  <a:pt x="140554" y="2075297"/>
                  <a:pt x="140554" y="2066970"/>
                </a:cubicBezTo>
                <a:cubicBezTo>
                  <a:pt x="140554" y="2050512"/>
                  <a:pt x="140554" y="2038120"/>
                  <a:pt x="140554" y="2021564"/>
                </a:cubicBezTo>
                <a:cubicBezTo>
                  <a:pt x="144687" y="1988451"/>
                  <a:pt x="144687" y="1955437"/>
                  <a:pt x="144687" y="1922324"/>
                </a:cubicBezTo>
                <a:cubicBezTo>
                  <a:pt x="144687" y="1880983"/>
                  <a:pt x="144687" y="1835478"/>
                  <a:pt x="144687" y="1790072"/>
                </a:cubicBezTo>
                <a:cubicBezTo>
                  <a:pt x="144687" y="1744566"/>
                  <a:pt x="144687" y="1699061"/>
                  <a:pt x="144687" y="1653655"/>
                </a:cubicBezTo>
                <a:cubicBezTo>
                  <a:pt x="148821" y="1612314"/>
                  <a:pt x="148821" y="1566808"/>
                  <a:pt x="148821" y="1521303"/>
                </a:cubicBezTo>
                <a:cubicBezTo>
                  <a:pt x="152954" y="1475798"/>
                  <a:pt x="152954" y="1426228"/>
                  <a:pt x="152954" y="1380723"/>
                </a:cubicBezTo>
                <a:cubicBezTo>
                  <a:pt x="152954" y="1335316"/>
                  <a:pt x="148821" y="1289811"/>
                  <a:pt x="148821" y="1244306"/>
                </a:cubicBezTo>
                <a:cubicBezTo>
                  <a:pt x="148821" y="1202965"/>
                  <a:pt x="144687" y="1157558"/>
                  <a:pt x="144687" y="1112053"/>
                </a:cubicBezTo>
                <a:cubicBezTo>
                  <a:pt x="144687" y="1062483"/>
                  <a:pt x="140554" y="1016978"/>
                  <a:pt x="140554" y="971473"/>
                </a:cubicBezTo>
                <a:cubicBezTo>
                  <a:pt x="140554" y="925967"/>
                  <a:pt x="136421" y="876397"/>
                  <a:pt x="136421" y="830892"/>
                </a:cubicBezTo>
                <a:cubicBezTo>
                  <a:pt x="132288" y="785486"/>
                  <a:pt x="132288" y="744145"/>
                  <a:pt x="132288" y="698639"/>
                </a:cubicBezTo>
                <a:cubicBezTo>
                  <a:pt x="132288" y="653134"/>
                  <a:pt x="132288" y="607728"/>
                  <a:pt x="132288" y="562223"/>
                </a:cubicBezTo>
                <a:cubicBezTo>
                  <a:pt x="132288" y="512653"/>
                  <a:pt x="132288" y="467148"/>
                  <a:pt x="132288" y="421642"/>
                </a:cubicBezTo>
                <a:cubicBezTo>
                  <a:pt x="132288" y="376236"/>
                  <a:pt x="128154" y="330731"/>
                  <a:pt x="128154" y="285226"/>
                </a:cubicBezTo>
                <a:cubicBezTo>
                  <a:pt x="128154" y="260441"/>
                  <a:pt x="124021" y="239720"/>
                  <a:pt x="124021" y="214935"/>
                </a:cubicBezTo>
                <a:cubicBezTo>
                  <a:pt x="124021" y="194314"/>
                  <a:pt x="124021" y="169529"/>
                  <a:pt x="124021" y="148809"/>
                </a:cubicBezTo>
                <a:cubicBezTo>
                  <a:pt x="124021" y="140580"/>
                  <a:pt x="124021" y="128188"/>
                  <a:pt x="124021" y="119860"/>
                </a:cubicBezTo>
                <a:cubicBezTo>
                  <a:pt x="124021" y="115696"/>
                  <a:pt x="124021" y="107468"/>
                  <a:pt x="124021" y="103304"/>
                </a:cubicBezTo>
                <a:cubicBezTo>
                  <a:pt x="124021" y="99239"/>
                  <a:pt x="124021" y="90911"/>
                  <a:pt x="124021" y="86847"/>
                </a:cubicBezTo>
                <a:cubicBezTo>
                  <a:pt x="128154" y="74355"/>
                  <a:pt x="128154" y="61962"/>
                  <a:pt x="132288" y="49570"/>
                </a:cubicBezTo>
                <a:cubicBezTo>
                  <a:pt x="136421" y="45505"/>
                  <a:pt x="136421" y="37177"/>
                  <a:pt x="140554" y="33013"/>
                </a:cubicBezTo>
                <a:cubicBezTo>
                  <a:pt x="140554" y="33013"/>
                  <a:pt x="140554" y="28949"/>
                  <a:pt x="140554" y="28949"/>
                </a:cubicBezTo>
                <a:cubicBezTo>
                  <a:pt x="140554" y="24785"/>
                  <a:pt x="140554" y="24785"/>
                  <a:pt x="140554" y="20621"/>
                </a:cubicBezTo>
                <a:cubicBezTo>
                  <a:pt x="140554" y="20621"/>
                  <a:pt x="140554" y="16556"/>
                  <a:pt x="140554" y="16556"/>
                </a:cubicBezTo>
                <a:cubicBezTo>
                  <a:pt x="144687" y="12392"/>
                  <a:pt x="144687" y="12392"/>
                  <a:pt x="152972" y="0"/>
                </a:cubicBezTo>
                <a:close/>
              </a:path>
            </a:pathLst>
          </a:custGeom>
          <a:solidFill>
            <a:srgbClr val="002855"/>
          </a:solidFill>
          <a:ln w="12700">
            <a:solidFill>
              <a:srgbClr val="002855"/>
            </a:solidFill>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7" name="Freeform: Shape 138">
            <a:extLst>
              <a:ext uri="{FF2B5EF4-FFF2-40B4-BE49-F238E27FC236}">
                <a16:creationId xmlns:a16="http://schemas.microsoft.com/office/drawing/2014/main" id="{00065526-3908-438C-9825-73360DD5083E}"/>
              </a:ext>
            </a:extLst>
          </p:cNvPr>
          <p:cNvSpPr/>
          <p:nvPr/>
        </p:nvSpPr>
        <p:spPr>
          <a:xfrm>
            <a:off x="3594247" y="2487008"/>
            <a:ext cx="261346" cy="1954071"/>
          </a:xfrm>
          <a:custGeom>
            <a:avLst/>
            <a:gdLst>
              <a:gd name="connsiteX0" fmla="*/ 293511 w 322448"/>
              <a:gd name="connsiteY0" fmla="*/ 2108352 h 2360528"/>
              <a:gd name="connsiteX1" fmla="*/ 301780 w 322448"/>
              <a:gd name="connsiteY1" fmla="*/ 2108352 h 2360528"/>
              <a:gd name="connsiteX2" fmla="*/ 310049 w 322448"/>
              <a:gd name="connsiteY2" fmla="*/ 2116618 h 2360528"/>
              <a:gd name="connsiteX3" fmla="*/ 318317 w 322448"/>
              <a:gd name="connsiteY3" fmla="*/ 2124884 h 2360528"/>
              <a:gd name="connsiteX4" fmla="*/ 322448 w 322448"/>
              <a:gd name="connsiteY4" fmla="*/ 2141427 h 2360528"/>
              <a:gd name="connsiteX5" fmla="*/ 322448 w 322448"/>
              <a:gd name="connsiteY5" fmla="*/ 2153826 h 2360528"/>
              <a:gd name="connsiteX6" fmla="*/ 318317 w 322448"/>
              <a:gd name="connsiteY6" fmla="*/ 2166224 h 2360528"/>
              <a:gd name="connsiteX7" fmla="*/ 318317 w 322448"/>
              <a:gd name="connsiteY7" fmla="*/ 2170357 h 2360528"/>
              <a:gd name="connsiteX8" fmla="*/ 310049 w 322448"/>
              <a:gd name="connsiteY8" fmla="*/ 2186900 h 2360528"/>
              <a:gd name="connsiteX9" fmla="*/ 285249 w 322448"/>
              <a:gd name="connsiteY9" fmla="*/ 2232374 h 2360528"/>
              <a:gd name="connsiteX10" fmla="*/ 260443 w 322448"/>
              <a:gd name="connsiteY10" fmla="*/ 2273714 h 2360528"/>
              <a:gd name="connsiteX11" fmla="*/ 239774 w 322448"/>
              <a:gd name="connsiteY11" fmla="*/ 2298512 h 2360528"/>
              <a:gd name="connsiteX12" fmla="*/ 223236 w 322448"/>
              <a:gd name="connsiteY12" fmla="*/ 2319188 h 2360528"/>
              <a:gd name="connsiteX13" fmla="*/ 214967 w 322448"/>
              <a:gd name="connsiteY13" fmla="*/ 2327453 h 2360528"/>
              <a:gd name="connsiteX14" fmla="*/ 202560 w 322448"/>
              <a:gd name="connsiteY14" fmla="*/ 2335719 h 2360528"/>
              <a:gd name="connsiteX15" fmla="*/ 190161 w 322448"/>
              <a:gd name="connsiteY15" fmla="*/ 2343997 h 2360528"/>
              <a:gd name="connsiteX16" fmla="*/ 181892 w 322448"/>
              <a:gd name="connsiteY16" fmla="*/ 2348130 h 2360528"/>
              <a:gd name="connsiteX17" fmla="*/ 173630 w 322448"/>
              <a:gd name="connsiteY17" fmla="*/ 2356395 h 2360528"/>
              <a:gd name="connsiteX18" fmla="*/ 169492 w 322448"/>
              <a:gd name="connsiteY18" fmla="*/ 2360528 h 2360528"/>
              <a:gd name="connsiteX19" fmla="*/ 165361 w 322448"/>
              <a:gd name="connsiteY19" fmla="*/ 2360528 h 2360528"/>
              <a:gd name="connsiteX20" fmla="*/ 165361 w 322448"/>
              <a:gd name="connsiteY20" fmla="*/ 2356395 h 2360528"/>
              <a:gd name="connsiteX21" fmla="*/ 169492 w 322448"/>
              <a:gd name="connsiteY21" fmla="*/ 2352262 h 2360528"/>
              <a:gd name="connsiteX22" fmla="*/ 169492 w 322448"/>
              <a:gd name="connsiteY22" fmla="*/ 2348134 h 2360528"/>
              <a:gd name="connsiteX23" fmla="*/ 152959 w 322448"/>
              <a:gd name="connsiteY23" fmla="*/ 2352266 h 2360528"/>
              <a:gd name="connsiteX24" fmla="*/ 144691 w 322448"/>
              <a:gd name="connsiteY24" fmla="*/ 2352266 h 2360528"/>
              <a:gd name="connsiteX25" fmla="*/ 119886 w 322448"/>
              <a:gd name="connsiteY25" fmla="*/ 2335734 h 2360528"/>
              <a:gd name="connsiteX26" fmla="*/ 107484 w 322448"/>
              <a:gd name="connsiteY26" fmla="*/ 2319191 h 2360528"/>
              <a:gd name="connsiteX27" fmla="*/ 90948 w 322448"/>
              <a:gd name="connsiteY27" fmla="*/ 2294394 h 2360528"/>
              <a:gd name="connsiteX28" fmla="*/ 57876 w 322448"/>
              <a:gd name="connsiteY28" fmla="*/ 2244776 h 2360528"/>
              <a:gd name="connsiteX29" fmla="*/ 41331 w 322448"/>
              <a:gd name="connsiteY29" fmla="*/ 2219978 h 2360528"/>
              <a:gd name="connsiteX30" fmla="*/ 24795 w 322448"/>
              <a:gd name="connsiteY30" fmla="*/ 2191037 h 2360528"/>
              <a:gd name="connsiteX31" fmla="*/ 16536 w 322448"/>
              <a:gd name="connsiteY31" fmla="*/ 2170372 h 2360528"/>
              <a:gd name="connsiteX32" fmla="*/ 12402 w 322448"/>
              <a:gd name="connsiteY32" fmla="*/ 2153829 h 2360528"/>
              <a:gd name="connsiteX33" fmla="*/ 8268 w 322448"/>
              <a:gd name="connsiteY33" fmla="*/ 2137297 h 2360528"/>
              <a:gd name="connsiteX34" fmla="*/ 8268 w 322448"/>
              <a:gd name="connsiteY34" fmla="*/ 2124887 h 2360528"/>
              <a:gd name="connsiteX35" fmla="*/ 4134 w 322448"/>
              <a:gd name="connsiteY35" fmla="*/ 2112488 h 2360528"/>
              <a:gd name="connsiteX36" fmla="*/ 0 w 322448"/>
              <a:gd name="connsiteY36" fmla="*/ 2108355 h 2360528"/>
              <a:gd name="connsiteX37" fmla="*/ 8268 w 322448"/>
              <a:gd name="connsiteY37" fmla="*/ 2108355 h 2360528"/>
              <a:gd name="connsiteX38" fmla="*/ 12402 w 322448"/>
              <a:gd name="connsiteY38" fmla="*/ 2112488 h 2360528"/>
              <a:gd name="connsiteX39" fmla="*/ 24804 w 322448"/>
              <a:gd name="connsiteY39" fmla="*/ 2120765 h 2360528"/>
              <a:gd name="connsiteX40" fmla="*/ 33072 w 322448"/>
              <a:gd name="connsiteY40" fmla="*/ 2124898 h 2360528"/>
              <a:gd name="connsiteX41" fmla="*/ 41340 w 322448"/>
              <a:gd name="connsiteY41" fmla="*/ 2129031 h 2360528"/>
              <a:gd name="connsiteX42" fmla="*/ 66144 w 322448"/>
              <a:gd name="connsiteY42" fmla="*/ 2149696 h 2360528"/>
              <a:gd name="connsiteX43" fmla="*/ 111618 w 322448"/>
              <a:gd name="connsiteY43" fmla="*/ 2195169 h 2360528"/>
              <a:gd name="connsiteX44" fmla="*/ 152959 w 322448"/>
              <a:gd name="connsiteY44" fmla="*/ 2253053 h 2360528"/>
              <a:gd name="connsiteX45" fmla="*/ 169495 w 322448"/>
              <a:gd name="connsiteY45" fmla="*/ 2277851 h 2360528"/>
              <a:gd name="connsiteX46" fmla="*/ 180722 w 322448"/>
              <a:gd name="connsiteY46" fmla="*/ 2296732 h 2360528"/>
              <a:gd name="connsiteX47" fmla="*/ 186030 w 322448"/>
              <a:gd name="connsiteY47" fmla="*/ 2286113 h 2360528"/>
              <a:gd name="connsiteX48" fmla="*/ 190161 w 322448"/>
              <a:gd name="connsiteY48" fmla="*/ 2273714 h 2360528"/>
              <a:gd name="connsiteX49" fmla="*/ 202560 w 322448"/>
              <a:gd name="connsiteY49" fmla="*/ 2248917 h 2360528"/>
              <a:gd name="connsiteX50" fmla="*/ 227367 w 322448"/>
              <a:gd name="connsiteY50" fmla="*/ 2203432 h 2360528"/>
              <a:gd name="connsiteX51" fmla="*/ 252174 w 322448"/>
              <a:gd name="connsiteY51" fmla="*/ 2157959 h 2360528"/>
              <a:gd name="connsiteX52" fmla="*/ 264573 w 322448"/>
              <a:gd name="connsiteY52" fmla="*/ 2137294 h 2360528"/>
              <a:gd name="connsiteX53" fmla="*/ 272842 w 322448"/>
              <a:gd name="connsiteY53" fmla="*/ 2124895 h 2360528"/>
              <a:gd name="connsiteX54" fmla="*/ 281104 w 322448"/>
              <a:gd name="connsiteY54" fmla="*/ 2116618 h 2360528"/>
              <a:gd name="connsiteX55" fmla="*/ 293511 w 322448"/>
              <a:gd name="connsiteY55" fmla="*/ 2108352 h 2360528"/>
              <a:gd name="connsiteX56" fmla="*/ 152971 w 322448"/>
              <a:gd name="connsiteY56" fmla="*/ 0 h 2360528"/>
              <a:gd name="connsiteX57" fmla="*/ 157105 w 322448"/>
              <a:gd name="connsiteY57" fmla="*/ 4164 h 2360528"/>
              <a:gd name="connsiteX58" fmla="*/ 157105 w 322448"/>
              <a:gd name="connsiteY58" fmla="*/ 8228 h 2360528"/>
              <a:gd name="connsiteX59" fmla="*/ 161238 w 322448"/>
              <a:gd name="connsiteY59" fmla="*/ 20621 h 2360528"/>
              <a:gd name="connsiteX60" fmla="*/ 169505 w 322448"/>
              <a:gd name="connsiteY60" fmla="*/ 41341 h 2360528"/>
              <a:gd name="connsiteX61" fmla="*/ 177772 w 322448"/>
              <a:gd name="connsiteY61" fmla="*/ 61962 h 2360528"/>
              <a:gd name="connsiteX62" fmla="*/ 186038 w 322448"/>
              <a:gd name="connsiteY62" fmla="*/ 115795 h 2360528"/>
              <a:gd name="connsiteX63" fmla="*/ 194300 w 322448"/>
              <a:gd name="connsiteY63" fmla="*/ 206707 h 2360528"/>
              <a:gd name="connsiteX64" fmla="*/ 202567 w 322448"/>
              <a:gd name="connsiteY64" fmla="*/ 343123 h 2360528"/>
              <a:gd name="connsiteX65" fmla="*/ 202567 w 322448"/>
              <a:gd name="connsiteY65" fmla="*/ 483704 h 2360528"/>
              <a:gd name="connsiteX66" fmla="*/ 202567 w 322448"/>
              <a:gd name="connsiteY66" fmla="*/ 615957 h 2360528"/>
              <a:gd name="connsiteX67" fmla="*/ 202567 w 322448"/>
              <a:gd name="connsiteY67" fmla="*/ 752373 h 2360528"/>
              <a:gd name="connsiteX68" fmla="*/ 206700 w 322448"/>
              <a:gd name="connsiteY68" fmla="*/ 888790 h 2360528"/>
              <a:gd name="connsiteX69" fmla="*/ 210834 w 322448"/>
              <a:gd name="connsiteY69" fmla="*/ 1029370 h 2360528"/>
              <a:gd name="connsiteX70" fmla="*/ 214967 w 322448"/>
              <a:gd name="connsiteY70" fmla="*/ 1165787 h 2360528"/>
              <a:gd name="connsiteX71" fmla="*/ 219100 w 322448"/>
              <a:gd name="connsiteY71" fmla="*/ 1306368 h 2360528"/>
              <a:gd name="connsiteX72" fmla="*/ 219100 w 322448"/>
              <a:gd name="connsiteY72" fmla="*/ 1442784 h 2360528"/>
              <a:gd name="connsiteX73" fmla="*/ 214967 w 322448"/>
              <a:gd name="connsiteY73" fmla="*/ 1575037 h 2360528"/>
              <a:gd name="connsiteX74" fmla="*/ 210834 w 322448"/>
              <a:gd name="connsiteY74" fmla="*/ 1847870 h 2360528"/>
              <a:gd name="connsiteX75" fmla="*/ 210834 w 322448"/>
              <a:gd name="connsiteY75" fmla="*/ 1914096 h 2360528"/>
              <a:gd name="connsiteX76" fmla="*/ 210834 w 322448"/>
              <a:gd name="connsiteY76" fmla="*/ 1980222 h 2360528"/>
              <a:gd name="connsiteX77" fmla="*/ 210834 w 322448"/>
              <a:gd name="connsiteY77" fmla="*/ 2046349 h 2360528"/>
              <a:gd name="connsiteX78" fmla="*/ 210834 w 322448"/>
              <a:gd name="connsiteY78" fmla="*/ 2079461 h 2360528"/>
              <a:gd name="connsiteX79" fmla="*/ 210834 w 322448"/>
              <a:gd name="connsiteY79" fmla="*/ 2095919 h 2360528"/>
              <a:gd name="connsiteX80" fmla="*/ 202567 w 322448"/>
              <a:gd name="connsiteY80" fmla="*/ 2124868 h 2360528"/>
              <a:gd name="connsiteX81" fmla="*/ 190163 w 322448"/>
              <a:gd name="connsiteY81" fmla="*/ 2137260 h 2360528"/>
              <a:gd name="connsiteX82" fmla="*/ 173625 w 322448"/>
              <a:gd name="connsiteY82" fmla="*/ 2141424 h 2360528"/>
              <a:gd name="connsiteX83" fmla="*/ 152958 w 322448"/>
              <a:gd name="connsiteY83" fmla="*/ 2133196 h 2360528"/>
              <a:gd name="connsiteX84" fmla="*/ 140554 w 322448"/>
              <a:gd name="connsiteY84" fmla="*/ 2116639 h 2360528"/>
              <a:gd name="connsiteX85" fmla="*/ 140554 w 322448"/>
              <a:gd name="connsiteY85" fmla="*/ 2104246 h 2360528"/>
              <a:gd name="connsiteX86" fmla="*/ 140554 w 322448"/>
              <a:gd name="connsiteY86" fmla="*/ 2091854 h 2360528"/>
              <a:gd name="connsiteX87" fmla="*/ 140554 w 322448"/>
              <a:gd name="connsiteY87" fmla="*/ 2066970 h 2360528"/>
              <a:gd name="connsiteX88" fmla="*/ 140554 w 322448"/>
              <a:gd name="connsiteY88" fmla="*/ 2021564 h 2360528"/>
              <a:gd name="connsiteX89" fmla="*/ 144687 w 322448"/>
              <a:gd name="connsiteY89" fmla="*/ 1922324 h 2360528"/>
              <a:gd name="connsiteX90" fmla="*/ 144687 w 322448"/>
              <a:gd name="connsiteY90" fmla="*/ 1790072 h 2360528"/>
              <a:gd name="connsiteX91" fmla="*/ 144687 w 322448"/>
              <a:gd name="connsiteY91" fmla="*/ 1653655 h 2360528"/>
              <a:gd name="connsiteX92" fmla="*/ 148821 w 322448"/>
              <a:gd name="connsiteY92" fmla="*/ 1521303 h 2360528"/>
              <a:gd name="connsiteX93" fmla="*/ 152954 w 322448"/>
              <a:gd name="connsiteY93" fmla="*/ 1380723 h 2360528"/>
              <a:gd name="connsiteX94" fmla="*/ 148821 w 322448"/>
              <a:gd name="connsiteY94" fmla="*/ 1244306 h 2360528"/>
              <a:gd name="connsiteX95" fmla="*/ 144687 w 322448"/>
              <a:gd name="connsiteY95" fmla="*/ 1112053 h 2360528"/>
              <a:gd name="connsiteX96" fmla="*/ 140554 w 322448"/>
              <a:gd name="connsiteY96" fmla="*/ 971473 h 2360528"/>
              <a:gd name="connsiteX97" fmla="*/ 136421 w 322448"/>
              <a:gd name="connsiteY97" fmla="*/ 830892 h 2360528"/>
              <a:gd name="connsiteX98" fmla="*/ 132287 w 322448"/>
              <a:gd name="connsiteY98" fmla="*/ 698639 h 2360528"/>
              <a:gd name="connsiteX99" fmla="*/ 132287 w 322448"/>
              <a:gd name="connsiteY99" fmla="*/ 562223 h 2360528"/>
              <a:gd name="connsiteX100" fmla="*/ 132287 w 322448"/>
              <a:gd name="connsiteY100" fmla="*/ 421642 h 2360528"/>
              <a:gd name="connsiteX101" fmla="*/ 128154 w 322448"/>
              <a:gd name="connsiteY101" fmla="*/ 285226 h 2360528"/>
              <a:gd name="connsiteX102" fmla="*/ 124021 w 322448"/>
              <a:gd name="connsiteY102" fmla="*/ 214935 h 2360528"/>
              <a:gd name="connsiteX103" fmla="*/ 124021 w 322448"/>
              <a:gd name="connsiteY103" fmla="*/ 148809 h 2360528"/>
              <a:gd name="connsiteX104" fmla="*/ 124021 w 322448"/>
              <a:gd name="connsiteY104" fmla="*/ 119860 h 2360528"/>
              <a:gd name="connsiteX105" fmla="*/ 124021 w 322448"/>
              <a:gd name="connsiteY105" fmla="*/ 103304 h 2360528"/>
              <a:gd name="connsiteX106" fmla="*/ 124021 w 322448"/>
              <a:gd name="connsiteY106" fmla="*/ 86847 h 2360528"/>
              <a:gd name="connsiteX107" fmla="*/ 132287 w 322448"/>
              <a:gd name="connsiteY107" fmla="*/ 49570 h 2360528"/>
              <a:gd name="connsiteX108" fmla="*/ 140554 w 322448"/>
              <a:gd name="connsiteY108" fmla="*/ 33013 h 2360528"/>
              <a:gd name="connsiteX109" fmla="*/ 140554 w 322448"/>
              <a:gd name="connsiteY109" fmla="*/ 28949 h 2360528"/>
              <a:gd name="connsiteX110" fmla="*/ 140554 w 322448"/>
              <a:gd name="connsiteY110" fmla="*/ 20621 h 2360528"/>
              <a:gd name="connsiteX111" fmla="*/ 140554 w 322448"/>
              <a:gd name="connsiteY111" fmla="*/ 16556 h 2360528"/>
              <a:gd name="connsiteX112" fmla="*/ 152971 w 322448"/>
              <a:gd name="connsiteY112" fmla="*/ 0 h 236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322448" h="2360528">
                <a:moveTo>
                  <a:pt x="293511" y="2108352"/>
                </a:moveTo>
                <a:cubicBezTo>
                  <a:pt x="297642" y="2108352"/>
                  <a:pt x="297642" y="2108352"/>
                  <a:pt x="301780" y="2108352"/>
                </a:cubicBezTo>
                <a:cubicBezTo>
                  <a:pt x="305910" y="2108352"/>
                  <a:pt x="310041" y="2108352"/>
                  <a:pt x="310049" y="2116618"/>
                </a:cubicBezTo>
                <a:cubicBezTo>
                  <a:pt x="314179" y="2116618"/>
                  <a:pt x="314179" y="2120751"/>
                  <a:pt x="318317" y="2124884"/>
                </a:cubicBezTo>
                <a:cubicBezTo>
                  <a:pt x="322448" y="2129017"/>
                  <a:pt x="322448" y="2137294"/>
                  <a:pt x="322448" y="2141427"/>
                </a:cubicBezTo>
                <a:cubicBezTo>
                  <a:pt x="322448" y="2145560"/>
                  <a:pt x="322448" y="2149693"/>
                  <a:pt x="322448" y="2153826"/>
                </a:cubicBezTo>
                <a:cubicBezTo>
                  <a:pt x="322448" y="2157959"/>
                  <a:pt x="318317" y="2162091"/>
                  <a:pt x="318317" y="2166224"/>
                </a:cubicBezTo>
                <a:cubicBezTo>
                  <a:pt x="318317" y="2166224"/>
                  <a:pt x="318317" y="2170357"/>
                  <a:pt x="318317" y="2170357"/>
                </a:cubicBezTo>
                <a:cubicBezTo>
                  <a:pt x="314179" y="2174490"/>
                  <a:pt x="314179" y="2182768"/>
                  <a:pt x="310049" y="2186900"/>
                </a:cubicBezTo>
                <a:cubicBezTo>
                  <a:pt x="301780" y="2203432"/>
                  <a:pt x="293511" y="2215831"/>
                  <a:pt x="285249" y="2232374"/>
                </a:cubicBezTo>
                <a:cubicBezTo>
                  <a:pt x="276980" y="2244772"/>
                  <a:pt x="268711" y="2261316"/>
                  <a:pt x="260443" y="2273714"/>
                </a:cubicBezTo>
                <a:cubicBezTo>
                  <a:pt x="252174" y="2281980"/>
                  <a:pt x="248036" y="2290246"/>
                  <a:pt x="239774" y="2298512"/>
                </a:cubicBezTo>
                <a:cubicBezTo>
                  <a:pt x="235636" y="2306789"/>
                  <a:pt x="227367" y="2315055"/>
                  <a:pt x="223236" y="2319188"/>
                </a:cubicBezTo>
                <a:cubicBezTo>
                  <a:pt x="223236" y="2319188"/>
                  <a:pt x="219098" y="2323321"/>
                  <a:pt x="214967" y="2327453"/>
                </a:cubicBezTo>
                <a:cubicBezTo>
                  <a:pt x="210829" y="2327453"/>
                  <a:pt x="206698" y="2331586"/>
                  <a:pt x="202560" y="2335719"/>
                </a:cubicBezTo>
                <a:cubicBezTo>
                  <a:pt x="198422" y="2339864"/>
                  <a:pt x="194291" y="2339864"/>
                  <a:pt x="190161" y="2343997"/>
                </a:cubicBezTo>
                <a:cubicBezTo>
                  <a:pt x="186030" y="2343997"/>
                  <a:pt x="186030" y="2348130"/>
                  <a:pt x="181892" y="2348130"/>
                </a:cubicBezTo>
                <a:cubicBezTo>
                  <a:pt x="177761" y="2352262"/>
                  <a:pt x="177761" y="2352262"/>
                  <a:pt x="173630" y="2356395"/>
                </a:cubicBezTo>
                <a:cubicBezTo>
                  <a:pt x="173630" y="2356395"/>
                  <a:pt x="169492" y="2360528"/>
                  <a:pt x="169492" y="2360528"/>
                </a:cubicBezTo>
                <a:cubicBezTo>
                  <a:pt x="169492" y="2360528"/>
                  <a:pt x="165361" y="2360528"/>
                  <a:pt x="165361" y="2360528"/>
                </a:cubicBezTo>
                <a:cubicBezTo>
                  <a:pt x="165361" y="2360528"/>
                  <a:pt x="165361" y="2356395"/>
                  <a:pt x="165361" y="2356395"/>
                </a:cubicBezTo>
                <a:cubicBezTo>
                  <a:pt x="165361" y="2356395"/>
                  <a:pt x="169492" y="2352262"/>
                  <a:pt x="169492" y="2352262"/>
                </a:cubicBezTo>
                <a:lnTo>
                  <a:pt x="169492" y="2348134"/>
                </a:lnTo>
                <a:lnTo>
                  <a:pt x="152959" y="2352266"/>
                </a:lnTo>
                <a:cubicBezTo>
                  <a:pt x="148825" y="2352266"/>
                  <a:pt x="148825" y="2352266"/>
                  <a:pt x="144691" y="2352266"/>
                </a:cubicBezTo>
                <a:cubicBezTo>
                  <a:pt x="136422" y="2348133"/>
                  <a:pt x="128154" y="2344000"/>
                  <a:pt x="119886" y="2335734"/>
                </a:cubicBezTo>
                <a:cubicBezTo>
                  <a:pt x="115752" y="2331590"/>
                  <a:pt x="111618" y="2323324"/>
                  <a:pt x="107484" y="2319191"/>
                </a:cubicBezTo>
                <a:cubicBezTo>
                  <a:pt x="103350" y="2310926"/>
                  <a:pt x="95082" y="2302660"/>
                  <a:pt x="90948" y="2294394"/>
                </a:cubicBezTo>
                <a:cubicBezTo>
                  <a:pt x="78546" y="2277851"/>
                  <a:pt x="70278" y="2261319"/>
                  <a:pt x="57876" y="2244776"/>
                </a:cubicBezTo>
                <a:cubicBezTo>
                  <a:pt x="49599" y="2236510"/>
                  <a:pt x="45465" y="2228244"/>
                  <a:pt x="41331" y="2219978"/>
                </a:cubicBezTo>
                <a:cubicBezTo>
                  <a:pt x="33063" y="2211713"/>
                  <a:pt x="28929" y="2199302"/>
                  <a:pt x="24795" y="2191037"/>
                </a:cubicBezTo>
                <a:cubicBezTo>
                  <a:pt x="20661" y="2182771"/>
                  <a:pt x="20661" y="2178638"/>
                  <a:pt x="16536" y="2170372"/>
                </a:cubicBezTo>
                <a:cubicBezTo>
                  <a:pt x="16536" y="2162095"/>
                  <a:pt x="12402" y="2157962"/>
                  <a:pt x="12402" y="2153829"/>
                </a:cubicBezTo>
                <a:cubicBezTo>
                  <a:pt x="8268" y="2145563"/>
                  <a:pt x="8268" y="2141430"/>
                  <a:pt x="8268" y="2137297"/>
                </a:cubicBezTo>
                <a:cubicBezTo>
                  <a:pt x="8268" y="2133164"/>
                  <a:pt x="8268" y="2129020"/>
                  <a:pt x="8268" y="2124887"/>
                </a:cubicBezTo>
                <a:cubicBezTo>
                  <a:pt x="4134" y="2120754"/>
                  <a:pt x="4134" y="2116621"/>
                  <a:pt x="4134" y="2112488"/>
                </a:cubicBezTo>
                <a:cubicBezTo>
                  <a:pt x="4134" y="2112488"/>
                  <a:pt x="0" y="2112488"/>
                  <a:pt x="0" y="2108355"/>
                </a:cubicBezTo>
                <a:cubicBezTo>
                  <a:pt x="4134" y="2108355"/>
                  <a:pt x="4134" y="2108355"/>
                  <a:pt x="8268" y="2108355"/>
                </a:cubicBezTo>
                <a:cubicBezTo>
                  <a:pt x="8268" y="2108355"/>
                  <a:pt x="12402" y="2112488"/>
                  <a:pt x="12402" y="2112488"/>
                </a:cubicBezTo>
                <a:cubicBezTo>
                  <a:pt x="16544" y="2116632"/>
                  <a:pt x="20678" y="2120765"/>
                  <a:pt x="24804" y="2120765"/>
                </a:cubicBezTo>
                <a:cubicBezTo>
                  <a:pt x="28938" y="2124898"/>
                  <a:pt x="28938" y="2124898"/>
                  <a:pt x="33072" y="2124898"/>
                </a:cubicBezTo>
                <a:cubicBezTo>
                  <a:pt x="37206" y="2124898"/>
                  <a:pt x="37206" y="2129031"/>
                  <a:pt x="41340" y="2129031"/>
                </a:cubicBezTo>
                <a:cubicBezTo>
                  <a:pt x="49608" y="2133164"/>
                  <a:pt x="57876" y="2141430"/>
                  <a:pt x="66144" y="2149696"/>
                </a:cubicBezTo>
                <a:cubicBezTo>
                  <a:pt x="82680" y="2162095"/>
                  <a:pt x="99216" y="2178638"/>
                  <a:pt x="111618" y="2195169"/>
                </a:cubicBezTo>
                <a:cubicBezTo>
                  <a:pt x="128154" y="2211713"/>
                  <a:pt x="140557" y="2232377"/>
                  <a:pt x="152959" y="2253053"/>
                </a:cubicBezTo>
                <a:cubicBezTo>
                  <a:pt x="157093" y="2261319"/>
                  <a:pt x="165361" y="2269585"/>
                  <a:pt x="169495" y="2277851"/>
                </a:cubicBezTo>
                <a:lnTo>
                  <a:pt x="180722" y="2296732"/>
                </a:lnTo>
                <a:lnTo>
                  <a:pt x="186030" y="2286113"/>
                </a:lnTo>
                <a:cubicBezTo>
                  <a:pt x="186030" y="2281980"/>
                  <a:pt x="190161" y="2277847"/>
                  <a:pt x="190161" y="2273714"/>
                </a:cubicBezTo>
                <a:cubicBezTo>
                  <a:pt x="194299" y="2265449"/>
                  <a:pt x="198430" y="2257183"/>
                  <a:pt x="202560" y="2248917"/>
                </a:cubicBezTo>
                <a:cubicBezTo>
                  <a:pt x="210829" y="2232374"/>
                  <a:pt x="219098" y="2219975"/>
                  <a:pt x="227367" y="2203432"/>
                </a:cubicBezTo>
                <a:cubicBezTo>
                  <a:pt x="235636" y="2186900"/>
                  <a:pt x="243905" y="2174502"/>
                  <a:pt x="252174" y="2157959"/>
                </a:cubicBezTo>
                <a:cubicBezTo>
                  <a:pt x="256312" y="2153826"/>
                  <a:pt x="260443" y="2145560"/>
                  <a:pt x="264573" y="2137294"/>
                </a:cubicBezTo>
                <a:cubicBezTo>
                  <a:pt x="268711" y="2133161"/>
                  <a:pt x="268711" y="2129028"/>
                  <a:pt x="272842" y="2124895"/>
                </a:cubicBezTo>
                <a:cubicBezTo>
                  <a:pt x="276973" y="2120751"/>
                  <a:pt x="276973" y="2120751"/>
                  <a:pt x="281104" y="2116618"/>
                </a:cubicBezTo>
                <a:cubicBezTo>
                  <a:pt x="285249" y="2112485"/>
                  <a:pt x="289380" y="2108352"/>
                  <a:pt x="293511" y="2108352"/>
                </a:cubicBezTo>
                <a:close/>
                <a:moveTo>
                  <a:pt x="152971" y="0"/>
                </a:moveTo>
                <a:cubicBezTo>
                  <a:pt x="157105" y="0"/>
                  <a:pt x="157105" y="4164"/>
                  <a:pt x="157105" y="4164"/>
                </a:cubicBezTo>
                <a:cubicBezTo>
                  <a:pt x="157105" y="4164"/>
                  <a:pt x="157105" y="8228"/>
                  <a:pt x="157105" y="8228"/>
                </a:cubicBezTo>
                <a:cubicBezTo>
                  <a:pt x="161238" y="12392"/>
                  <a:pt x="161238" y="16556"/>
                  <a:pt x="161238" y="20621"/>
                </a:cubicBezTo>
                <a:cubicBezTo>
                  <a:pt x="165372" y="24785"/>
                  <a:pt x="165372" y="33113"/>
                  <a:pt x="169505" y="41341"/>
                </a:cubicBezTo>
                <a:cubicBezTo>
                  <a:pt x="173638" y="49570"/>
                  <a:pt x="177772" y="53734"/>
                  <a:pt x="177772" y="61962"/>
                </a:cubicBezTo>
                <a:cubicBezTo>
                  <a:pt x="181905" y="82683"/>
                  <a:pt x="181905" y="99239"/>
                  <a:pt x="186038" y="115795"/>
                </a:cubicBezTo>
                <a:cubicBezTo>
                  <a:pt x="190167" y="144645"/>
                  <a:pt x="190167" y="177758"/>
                  <a:pt x="194300" y="206707"/>
                </a:cubicBezTo>
                <a:cubicBezTo>
                  <a:pt x="198434" y="252212"/>
                  <a:pt x="202567" y="297618"/>
                  <a:pt x="202567" y="343123"/>
                </a:cubicBezTo>
                <a:cubicBezTo>
                  <a:pt x="202567" y="392693"/>
                  <a:pt x="202567" y="438199"/>
                  <a:pt x="202567" y="483704"/>
                </a:cubicBezTo>
                <a:cubicBezTo>
                  <a:pt x="202567" y="529110"/>
                  <a:pt x="202567" y="570451"/>
                  <a:pt x="202567" y="615957"/>
                </a:cubicBezTo>
                <a:cubicBezTo>
                  <a:pt x="202567" y="661462"/>
                  <a:pt x="202567" y="706967"/>
                  <a:pt x="202567" y="752373"/>
                </a:cubicBezTo>
                <a:cubicBezTo>
                  <a:pt x="202567" y="797879"/>
                  <a:pt x="206700" y="843384"/>
                  <a:pt x="206700" y="888790"/>
                </a:cubicBezTo>
                <a:cubicBezTo>
                  <a:pt x="206700" y="934295"/>
                  <a:pt x="210834" y="983865"/>
                  <a:pt x="210834" y="1029370"/>
                </a:cubicBezTo>
                <a:cubicBezTo>
                  <a:pt x="210834" y="1074876"/>
                  <a:pt x="214967" y="1120282"/>
                  <a:pt x="214967" y="1165787"/>
                </a:cubicBezTo>
                <a:cubicBezTo>
                  <a:pt x="214967" y="1215357"/>
                  <a:pt x="219100" y="1260862"/>
                  <a:pt x="219100" y="1306368"/>
                </a:cubicBezTo>
                <a:cubicBezTo>
                  <a:pt x="219100" y="1351873"/>
                  <a:pt x="219100" y="1397279"/>
                  <a:pt x="219100" y="1442784"/>
                </a:cubicBezTo>
                <a:cubicBezTo>
                  <a:pt x="214967" y="1488289"/>
                  <a:pt x="214967" y="1529631"/>
                  <a:pt x="214967" y="1575037"/>
                </a:cubicBezTo>
                <a:cubicBezTo>
                  <a:pt x="210834" y="1666048"/>
                  <a:pt x="210834" y="1756959"/>
                  <a:pt x="210834" y="1847870"/>
                </a:cubicBezTo>
                <a:cubicBezTo>
                  <a:pt x="210834" y="1868591"/>
                  <a:pt x="210834" y="1893376"/>
                  <a:pt x="210834" y="1914096"/>
                </a:cubicBezTo>
                <a:cubicBezTo>
                  <a:pt x="210834" y="1934717"/>
                  <a:pt x="210834" y="1959502"/>
                  <a:pt x="210834" y="1980222"/>
                </a:cubicBezTo>
                <a:cubicBezTo>
                  <a:pt x="210834" y="2005007"/>
                  <a:pt x="210834" y="2025628"/>
                  <a:pt x="210834" y="2046349"/>
                </a:cubicBezTo>
                <a:cubicBezTo>
                  <a:pt x="210834" y="2058741"/>
                  <a:pt x="210834" y="2066970"/>
                  <a:pt x="210834" y="2079461"/>
                </a:cubicBezTo>
                <a:cubicBezTo>
                  <a:pt x="210834" y="2083526"/>
                  <a:pt x="210834" y="2091854"/>
                  <a:pt x="210834" y="2095919"/>
                </a:cubicBezTo>
                <a:cubicBezTo>
                  <a:pt x="210834" y="2104246"/>
                  <a:pt x="210834" y="2116639"/>
                  <a:pt x="202567" y="2124868"/>
                </a:cubicBezTo>
                <a:cubicBezTo>
                  <a:pt x="198429" y="2129032"/>
                  <a:pt x="194296" y="2133196"/>
                  <a:pt x="190163" y="2137260"/>
                </a:cubicBezTo>
                <a:cubicBezTo>
                  <a:pt x="186029" y="2141424"/>
                  <a:pt x="177758" y="2141424"/>
                  <a:pt x="173625" y="2141424"/>
                </a:cubicBezTo>
                <a:cubicBezTo>
                  <a:pt x="165363" y="2141424"/>
                  <a:pt x="157092" y="2137260"/>
                  <a:pt x="152958" y="2133196"/>
                </a:cubicBezTo>
                <a:cubicBezTo>
                  <a:pt x="144687" y="2129032"/>
                  <a:pt x="140554" y="2124868"/>
                  <a:pt x="140554" y="2116639"/>
                </a:cubicBezTo>
                <a:cubicBezTo>
                  <a:pt x="140554" y="2112475"/>
                  <a:pt x="140554" y="2108311"/>
                  <a:pt x="140554" y="2104246"/>
                </a:cubicBezTo>
                <a:cubicBezTo>
                  <a:pt x="140554" y="2100082"/>
                  <a:pt x="140554" y="2095919"/>
                  <a:pt x="140554" y="2091854"/>
                </a:cubicBezTo>
                <a:cubicBezTo>
                  <a:pt x="140554" y="2083526"/>
                  <a:pt x="140554" y="2075297"/>
                  <a:pt x="140554" y="2066970"/>
                </a:cubicBezTo>
                <a:cubicBezTo>
                  <a:pt x="140554" y="2050512"/>
                  <a:pt x="140554" y="2038120"/>
                  <a:pt x="140554" y="2021564"/>
                </a:cubicBezTo>
                <a:cubicBezTo>
                  <a:pt x="144687" y="1988451"/>
                  <a:pt x="144687" y="1955437"/>
                  <a:pt x="144687" y="1922324"/>
                </a:cubicBezTo>
                <a:cubicBezTo>
                  <a:pt x="144687" y="1880983"/>
                  <a:pt x="144687" y="1835478"/>
                  <a:pt x="144687" y="1790072"/>
                </a:cubicBezTo>
                <a:cubicBezTo>
                  <a:pt x="144687" y="1744566"/>
                  <a:pt x="144687" y="1699061"/>
                  <a:pt x="144687" y="1653655"/>
                </a:cubicBezTo>
                <a:cubicBezTo>
                  <a:pt x="148821" y="1612314"/>
                  <a:pt x="148821" y="1566808"/>
                  <a:pt x="148821" y="1521303"/>
                </a:cubicBezTo>
                <a:cubicBezTo>
                  <a:pt x="152954" y="1475798"/>
                  <a:pt x="152954" y="1426228"/>
                  <a:pt x="152954" y="1380723"/>
                </a:cubicBezTo>
                <a:cubicBezTo>
                  <a:pt x="152954" y="1335316"/>
                  <a:pt x="148821" y="1289811"/>
                  <a:pt x="148821" y="1244306"/>
                </a:cubicBezTo>
                <a:cubicBezTo>
                  <a:pt x="148821" y="1202965"/>
                  <a:pt x="144687" y="1157558"/>
                  <a:pt x="144687" y="1112053"/>
                </a:cubicBezTo>
                <a:cubicBezTo>
                  <a:pt x="144687" y="1062483"/>
                  <a:pt x="140554" y="1016978"/>
                  <a:pt x="140554" y="971473"/>
                </a:cubicBezTo>
                <a:cubicBezTo>
                  <a:pt x="140554" y="925967"/>
                  <a:pt x="136421" y="876397"/>
                  <a:pt x="136421" y="830892"/>
                </a:cubicBezTo>
                <a:cubicBezTo>
                  <a:pt x="132287" y="785486"/>
                  <a:pt x="132287" y="744145"/>
                  <a:pt x="132287" y="698639"/>
                </a:cubicBezTo>
                <a:cubicBezTo>
                  <a:pt x="132287" y="653134"/>
                  <a:pt x="132287" y="607728"/>
                  <a:pt x="132287" y="562223"/>
                </a:cubicBezTo>
                <a:cubicBezTo>
                  <a:pt x="132287" y="512653"/>
                  <a:pt x="132287" y="467148"/>
                  <a:pt x="132287" y="421642"/>
                </a:cubicBezTo>
                <a:cubicBezTo>
                  <a:pt x="132287" y="376236"/>
                  <a:pt x="128154" y="330731"/>
                  <a:pt x="128154" y="285226"/>
                </a:cubicBezTo>
                <a:cubicBezTo>
                  <a:pt x="128154" y="260441"/>
                  <a:pt x="124021" y="239720"/>
                  <a:pt x="124021" y="214935"/>
                </a:cubicBezTo>
                <a:cubicBezTo>
                  <a:pt x="124021" y="194314"/>
                  <a:pt x="124021" y="169529"/>
                  <a:pt x="124021" y="148809"/>
                </a:cubicBezTo>
                <a:cubicBezTo>
                  <a:pt x="124021" y="140580"/>
                  <a:pt x="124021" y="128188"/>
                  <a:pt x="124021" y="119860"/>
                </a:cubicBezTo>
                <a:cubicBezTo>
                  <a:pt x="124021" y="115696"/>
                  <a:pt x="124021" y="107468"/>
                  <a:pt x="124021" y="103304"/>
                </a:cubicBezTo>
                <a:cubicBezTo>
                  <a:pt x="124021" y="99239"/>
                  <a:pt x="124021" y="90911"/>
                  <a:pt x="124021" y="86847"/>
                </a:cubicBezTo>
                <a:cubicBezTo>
                  <a:pt x="128154" y="74355"/>
                  <a:pt x="128154" y="61962"/>
                  <a:pt x="132287" y="49570"/>
                </a:cubicBezTo>
                <a:cubicBezTo>
                  <a:pt x="136421" y="45505"/>
                  <a:pt x="136421" y="37177"/>
                  <a:pt x="140554" y="33013"/>
                </a:cubicBezTo>
                <a:cubicBezTo>
                  <a:pt x="140554" y="33013"/>
                  <a:pt x="140554" y="28949"/>
                  <a:pt x="140554" y="28949"/>
                </a:cubicBezTo>
                <a:cubicBezTo>
                  <a:pt x="140554" y="24785"/>
                  <a:pt x="140554" y="24785"/>
                  <a:pt x="140554" y="20621"/>
                </a:cubicBezTo>
                <a:cubicBezTo>
                  <a:pt x="140554" y="20621"/>
                  <a:pt x="140554" y="16556"/>
                  <a:pt x="140554" y="16556"/>
                </a:cubicBezTo>
                <a:cubicBezTo>
                  <a:pt x="144687" y="12392"/>
                  <a:pt x="144687" y="12392"/>
                  <a:pt x="152971" y="0"/>
                </a:cubicBezTo>
                <a:close/>
              </a:path>
            </a:pathLst>
          </a:custGeom>
          <a:solidFill>
            <a:srgbClr val="002855"/>
          </a:solidFill>
          <a:ln w="12700">
            <a:solidFill>
              <a:srgbClr val="002855"/>
            </a:solidFill>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 name="TextBox 17">
            <a:extLst>
              <a:ext uri="{FF2B5EF4-FFF2-40B4-BE49-F238E27FC236}">
                <a16:creationId xmlns:a16="http://schemas.microsoft.com/office/drawing/2014/main" id="{283FF3CD-222E-4D95-A1EF-E1D4E998C434}"/>
              </a:ext>
            </a:extLst>
          </p:cNvPr>
          <p:cNvSpPr txBox="1"/>
          <p:nvPr/>
        </p:nvSpPr>
        <p:spPr>
          <a:xfrm>
            <a:off x="952762" y="3061392"/>
            <a:ext cx="2167541" cy="509562"/>
          </a:xfrm>
          <a:prstGeom prst="rect">
            <a:avLst/>
          </a:prstGeom>
          <a:noFill/>
        </p:spPr>
        <p:txBody>
          <a:bodyPr wrap="square" lIns="0" rIns="0" rtlCol="0" anchor="ctr">
            <a:spAutoFit/>
          </a:bodyPr>
          <a:lstStyle/>
          <a:p>
            <a:pPr algn="ctr"/>
            <a:r>
              <a:rPr lang="en-US" sz="1200" b="1" noProof="1" smtClean="0">
                <a:solidFill>
                  <a:srgbClr val="DF361F"/>
                </a:solidFill>
                <a:latin typeface="Mansalva" pitchFamily="2" charset="0"/>
              </a:rPr>
              <a:t>Palaszczuk Govt commits </a:t>
            </a:r>
          </a:p>
          <a:p>
            <a:pPr algn="ctr"/>
            <a:r>
              <a:rPr lang="en-US" sz="1200" b="1" noProof="1" smtClean="0">
                <a:solidFill>
                  <a:srgbClr val="DF361F"/>
                </a:solidFill>
                <a:latin typeface="Mansalva" pitchFamily="2" charset="0"/>
              </a:rPr>
              <a:t>to investigate CSI scheme </a:t>
            </a:r>
            <a:endParaRPr lang="en-US" sz="1200" b="1" noProof="1">
              <a:solidFill>
                <a:srgbClr val="DF361F"/>
              </a:solidFill>
              <a:latin typeface="Mansalva" pitchFamily="2" charset="0"/>
            </a:endParaRPr>
          </a:p>
        </p:txBody>
      </p:sp>
      <p:sp>
        <p:nvSpPr>
          <p:cNvPr id="19" name="TextBox 18">
            <a:extLst>
              <a:ext uri="{FF2B5EF4-FFF2-40B4-BE49-F238E27FC236}">
                <a16:creationId xmlns:a16="http://schemas.microsoft.com/office/drawing/2014/main" id="{682D61E3-66CC-4837-86CB-D04FDB57AA5B}"/>
              </a:ext>
            </a:extLst>
          </p:cNvPr>
          <p:cNvSpPr txBox="1"/>
          <p:nvPr/>
        </p:nvSpPr>
        <p:spPr>
          <a:xfrm>
            <a:off x="2648814" y="1727813"/>
            <a:ext cx="2167541" cy="713387"/>
          </a:xfrm>
          <a:prstGeom prst="rect">
            <a:avLst/>
          </a:prstGeom>
          <a:noFill/>
        </p:spPr>
        <p:txBody>
          <a:bodyPr wrap="square" lIns="0" rIns="0" rtlCol="0" anchor="ctr">
            <a:spAutoFit/>
          </a:bodyPr>
          <a:lstStyle/>
          <a:p>
            <a:pPr algn="ctr"/>
            <a:r>
              <a:rPr lang="en-US" sz="1200" b="1" noProof="1" smtClean="0">
                <a:solidFill>
                  <a:srgbClr val="B2C484"/>
                </a:solidFill>
                <a:latin typeface="Mansalva" pitchFamily="2" charset="0"/>
              </a:rPr>
              <a:t>Broad stakeholder consultation &amp; Taskforce formed</a:t>
            </a:r>
            <a:endParaRPr lang="en-US" sz="1200" b="1" noProof="1">
              <a:solidFill>
                <a:srgbClr val="B2C484"/>
              </a:solidFill>
              <a:latin typeface="Mansalva" pitchFamily="2" charset="0"/>
            </a:endParaRPr>
          </a:p>
        </p:txBody>
      </p:sp>
      <p:sp>
        <p:nvSpPr>
          <p:cNvPr id="20" name="TextBox 19">
            <a:extLst>
              <a:ext uri="{FF2B5EF4-FFF2-40B4-BE49-F238E27FC236}">
                <a16:creationId xmlns:a16="http://schemas.microsoft.com/office/drawing/2014/main" id="{D7ABAF6C-664C-4619-93E1-2A691546DF8E}"/>
              </a:ext>
            </a:extLst>
          </p:cNvPr>
          <p:cNvSpPr txBox="1"/>
          <p:nvPr/>
        </p:nvSpPr>
        <p:spPr>
          <a:xfrm>
            <a:off x="6125837" y="1932103"/>
            <a:ext cx="2167541" cy="339708"/>
          </a:xfrm>
          <a:prstGeom prst="rect">
            <a:avLst/>
          </a:prstGeom>
          <a:noFill/>
        </p:spPr>
        <p:txBody>
          <a:bodyPr wrap="square" lIns="0" rIns="0" rtlCol="0" anchor="ctr">
            <a:spAutoFit/>
          </a:bodyPr>
          <a:lstStyle/>
          <a:p>
            <a:pPr algn="ctr"/>
            <a:r>
              <a:rPr lang="en-US" sz="1400" b="1" noProof="1" smtClean="0">
                <a:solidFill>
                  <a:srgbClr val="0D95BC"/>
                </a:solidFill>
                <a:latin typeface="Mansalva" pitchFamily="2" charset="0"/>
              </a:rPr>
              <a:t>Legislation passed</a:t>
            </a:r>
            <a:endParaRPr lang="en-US" sz="1400" b="1" noProof="1">
              <a:solidFill>
                <a:srgbClr val="0D95BC"/>
              </a:solidFill>
              <a:latin typeface="Mansalva" pitchFamily="2" charset="0"/>
            </a:endParaRPr>
          </a:p>
        </p:txBody>
      </p:sp>
      <p:sp>
        <p:nvSpPr>
          <p:cNvPr id="21" name="TextBox 20">
            <a:extLst>
              <a:ext uri="{FF2B5EF4-FFF2-40B4-BE49-F238E27FC236}">
                <a16:creationId xmlns:a16="http://schemas.microsoft.com/office/drawing/2014/main" id="{854E3FD3-915A-4C82-A606-A51C072E17CF}"/>
              </a:ext>
            </a:extLst>
          </p:cNvPr>
          <p:cNvSpPr txBox="1"/>
          <p:nvPr/>
        </p:nvSpPr>
        <p:spPr>
          <a:xfrm>
            <a:off x="4474388" y="3061391"/>
            <a:ext cx="2167541" cy="509562"/>
          </a:xfrm>
          <a:prstGeom prst="rect">
            <a:avLst/>
          </a:prstGeom>
          <a:noFill/>
          <a:ln>
            <a:noFill/>
          </a:ln>
        </p:spPr>
        <p:txBody>
          <a:bodyPr wrap="square" lIns="0" rIns="0" rtlCol="0" anchor="ctr">
            <a:spAutoFit/>
          </a:bodyPr>
          <a:lstStyle/>
          <a:p>
            <a:pPr algn="ctr"/>
            <a:r>
              <a:rPr lang="en-US" sz="1200" b="1" noProof="1" smtClean="0">
                <a:solidFill>
                  <a:schemeClr val="accent2">
                    <a:lumMod val="75000"/>
                  </a:schemeClr>
                </a:solidFill>
                <a:latin typeface="Mansalva" pitchFamily="2" charset="0"/>
              </a:rPr>
              <a:t>Govt announces intention to introduce scheme</a:t>
            </a:r>
            <a:endParaRPr lang="en-US" sz="1200" b="1" noProof="1">
              <a:solidFill>
                <a:schemeClr val="accent2">
                  <a:lumMod val="75000"/>
                </a:schemeClr>
              </a:solidFill>
              <a:latin typeface="Mansalva" pitchFamily="2" charset="0"/>
            </a:endParaRPr>
          </a:p>
        </p:txBody>
      </p:sp>
      <p:sp>
        <p:nvSpPr>
          <p:cNvPr id="22" name="TextBox 21">
            <a:extLst>
              <a:ext uri="{FF2B5EF4-FFF2-40B4-BE49-F238E27FC236}">
                <a16:creationId xmlns:a16="http://schemas.microsoft.com/office/drawing/2014/main" id="{C1E4B7D9-8034-4DC5-9398-BF15B3620F83}"/>
              </a:ext>
            </a:extLst>
          </p:cNvPr>
          <p:cNvSpPr txBox="1"/>
          <p:nvPr/>
        </p:nvSpPr>
        <p:spPr>
          <a:xfrm>
            <a:off x="1469222" y="4798685"/>
            <a:ext cx="1185804" cy="611474"/>
          </a:xfrm>
          <a:prstGeom prst="rect">
            <a:avLst/>
          </a:prstGeom>
          <a:noFill/>
        </p:spPr>
        <p:txBody>
          <a:bodyPr wrap="square" lIns="0" rIns="0" rtlCol="0" anchor="ctr">
            <a:spAutoFit/>
          </a:bodyPr>
          <a:lstStyle/>
          <a:p>
            <a:pPr algn="ctr"/>
            <a:r>
              <a:rPr lang="en-US" sz="3000" b="1" noProof="1" smtClean="0">
                <a:solidFill>
                  <a:srgbClr val="DF361F"/>
                </a:solidFill>
                <a:latin typeface="Mansalva" pitchFamily="2" charset="0"/>
              </a:rPr>
              <a:t>2017</a:t>
            </a:r>
            <a:endParaRPr lang="en-US" sz="3000" b="1" noProof="1">
              <a:solidFill>
                <a:srgbClr val="DF361F"/>
              </a:solidFill>
              <a:latin typeface="Mansalva" pitchFamily="2" charset="0"/>
            </a:endParaRPr>
          </a:p>
        </p:txBody>
      </p:sp>
      <p:sp>
        <p:nvSpPr>
          <p:cNvPr id="23" name="TextBox 22">
            <a:extLst>
              <a:ext uri="{FF2B5EF4-FFF2-40B4-BE49-F238E27FC236}">
                <a16:creationId xmlns:a16="http://schemas.microsoft.com/office/drawing/2014/main" id="{C50C2774-6ED5-49BA-909A-2E18CB81CF4F}"/>
              </a:ext>
            </a:extLst>
          </p:cNvPr>
          <p:cNvSpPr txBox="1"/>
          <p:nvPr/>
        </p:nvSpPr>
        <p:spPr>
          <a:xfrm>
            <a:off x="3132019" y="4827423"/>
            <a:ext cx="1185804" cy="553998"/>
          </a:xfrm>
          <a:prstGeom prst="rect">
            <a:avLst/>
          </a:prstGeom>
          <a:noFill/>
        </p:spPr>
        <p:txBody>
          <a:bodyPr wrap="square" lIns="0" rIns="0" rtlCol="0" anchor="ctr">
            <a:spAutoFit/>
          </a:bodyPr>
          <a:lstStyle/>
          <a:p>
            <a:pPr algn="ctr"/>
            <a:r>
              <a:rPr lang="en-US" sz="3000" b="1" noProof="1" smtClean="0">
                <a:solidFill>
                  <a:srgbClr val="B2C484"/>
                </a:solidFill>
                <a:latin typeface="Mansalva" pitchFamily="2" charset="0"/>
              </a:rPr>
              <a:t>2018</a:t>
            </a:r>
            <a:endParaRPr lang="en-US" sz="3000" b="1" noProof="1">
              <a:solidFill>
                <a:srgbClr val="B2C484"/>
              </a:solidFill>
              <a:latin typeface="Mansalva" pitchFamily="2" charset="0"/>
            </a:endParaRPr>
          </a:p>
        </p:txBody>
      </p:sp>
      <p:sp>
        <p:nvSpPr>
          <p:cNvPr id="24" name="TextBox 23">
            <a:extLst>
              <a:ext uri="{FF2B5EF4-FFF2-40B4-BE49-F238E27FC236}">
                <a16:creationId xmlns:a16="http://schemas.microsoft.com/office/drawing/2014/main" id="{B596C7B2-CB27-4A4C-95E6-DD2B881C7D21}"/>
              </a:ext>
            </a:extLst>
          </p:cNvPr>
          <p:cNvSpPr txBox="1"/>
          <p:nvPr/>
        </p:nvSpPr>
        <p:spPr>
          <a:xfrm>
            <a:off x="4865986" y="4798685"/>
            <a:ext cx="1185804" cy="611474"/>
          </a:xfrm>
          <a:prstGeom prst="rect">
            <a:avLst/>
          </a:prstGeom>
          <a:noFill/>
        </p:spPr>
        <p:txBody>
          <a:bodyPr wrap="square" lIns="0" rIns="0" rtlCol="0" anchor="ctr">
            <a:spAutoFit/>
          </a:bodyPr>
          <a:lstStyle/>
          <a:p>
            <a:pPr algn="ctr"/>
            <a:r>
              <a:rPr lang="en-US" sz="3000" b="1" noProof="1" smtClean="0">
                <a:solidFill>
                  <a:schemeClr val="accent2">
                    <a:lumMod val="75000"/>
                  </a:schemeClr>
                </a:solidFill>
                <a:latin typeface="Mansalva" pitchFamily="2" charset="0"/>
              </a:rPr>
              <a:t>2019</a:t>
            </a:r>
            <a:endParaRPr lang="en-US" sz="3000" b="1" noProof="1">
              <a:solidFill>
                <a:schemeClr val="accent2">
                  <a:lumMod val="75000"/>
                </a:schemeClr>
              </a:solidFill>
              <a:latin typeface="Mansalva" pitchFamily="2" charset="0"/>
            </a:endParaRPr>
          </a:p>
        </p:txBody>
      </p:sp>
      <p:sp>
        <p:nvSpPr>
          <p:cNvPr id="25" name="TextBox 24">
            <a:extLst>
              <a:ext uri="{FF2B5EF4-FFF2-40B4-BE49-F238E27FC236}">
                <a16:creationId xmlns:a16="http://schemas.microsoft.com/office/drawing/2014/main" id="{9D96313E-CDE2-4155-8EE8-4CF6BDA2A3BC}"/>
              </a:ext>
            </a:extLst>
          </p:cNvPr>
          <p:cNvSpPr txBox="1"/>
          <p:nvPr/>
        </p:nvSpPr>
        <p:spPr>
          <a:xfrm>
            <a:off x="6647527" y="4798685"/>
            <a:ext cx="1185804" cy="611474"/>
          </a:xfrm>
          <a:prstGeom prst="rect">
            <a:avLst/>
          </a:prstGeom>
          <a:noFill/>
        </p:spPr>
        <p:txBody>
          <a:bodyPr wrap="square" lIns="0" rIns="0" rtlCol="0" anchor="ctr">
            <a:spAutoFit/>
          </a:bodyPr>
          <a:lstStyle/>
          <a:p>
            <a:pPr algn="ctr"/>
            <a:r>
              <a:rPr lang="en-US" sz="3000" b="1" noProof="1" smtClean="0">
                <a:solidFill>
                  <a:srgbClr val="0D95BC"/>
                </a:solidFill>
                <a:latin typeface="Mansalva" pitchFamily="2" charset="0"/>
              </a:rPr>
              <a:t>2020</a:t>
            </a:r>
            <a:endParaRPr lang="en-US" sz="3000" b="1" noProof="1">
              <a:solidFill>
                <a:srgbClr val="0D95BC"/>
              </a:solidFill>
              <a:latin typeface="Mansalva" pitchFamily="2" charset="0"/>
            </a:endParaRPr>
          </a:p>
        </p:txBody>
      </p:sp>
    </p:spTree>
    <p:extLst>
      <p:ext uri="{BB962C8B-B14F-4D97-AF65-F5344CB8AC3E}">
        <p14:creationId xmlns:p14="http://schemas.microsoft.com/office/powerpoint/2010/main" val="1274038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9BF7B49-EC1C-4CA9-9C4D-25078ACA999B}"/>
              </a:ext>
            </a:extLst>
          </p:cNvPr>
          <p:cNvSpPr>
            <a:spLocks noGrp="1"/>
          </p:cNvSpPr>
          <p:nvPr>
            <p:ph type="title"/>
          </p:nvPr>
        </p:nvSpPr>
        <p:spPr>
          <a:xfrm>
            <a:off x="457200" y="441006"/>
            <a:ext cx="8229600" cy="943505"/>
          </a:xfrm>
        </p:spPr>
        <p:txBody>
          <a:bodyPr>
            <a:normAutofit/>
          </a:bodyPr>
          <a:lstStyle/>
          <a:p>
            <a:pPr algn="l"/>
            <a:r>
              <a:rPr lang="en-US" sz="3000" b="1" dirty="0" smtClean="0">
                <a:solidFill>
                  <a:srgbClr val="002855"/>
                </a:solidFill>
                <a:latin typeface="Arial" panose="020B0604020202020204" pitchFamily="34" charset="0"/>
                <a:cs typeface="Arial" panose="020B0604020202020204" pitchFamily="34" charset="0"/>
              </a:rPr>
              <a:t>About QLeave</a:t>
            </a:r>
            <a:endParaRPr lang="en-AU" sz="3000" b="1" dirty="0">
              <a:solidFill>
                <a:srgbClr val="002855"/>
              </a:solidFill>
              <a:latin typeface="Arial" panose="020B0604020202020204" pitchFamily="34" charset="0"/>
              <a:cs typeface="Arial" panose="020B0604020202020204" pitchFamily="34" charset="0"/>
            </a:endParaRPr>
          </a:p>
        </p:txBody>
      </p:sp>
      <p:sp>
        <p:nvSpPr>
          <p:cNvPr id="4" name="AutoShape 4" descr="data:image/jpg;base64,%20/9j/4AAQSkZJRgABAQEAYABgAAD/2wBDAAUDBAQEAwUEBAQFBQUGBwwIBwcHBw8LCwkMEQ8SEhEPERETFhwXExQaFRERGCEYGh0dHx8fExciJCIeJBweHx7/2wBDAQUFBQcGBw4ICA4eFBEUHh4eHh4eHh4eHh4eHh4eHh4eHh4eHh4eHh4eHh4eHh4eHh4eHh4eHh4eHh4eHh4eHh7/wAARCABzAB0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GitreEbYreKMeioBWLrGsCx8Y6DpDbBHqcd0Bkcl41Rh+m+t+vGvj5rcejfEv4VSeaUdtakRsf3JEWM/+h1pRpqUuX1/IirUaXM32/M9k2r/AHR+VG1f7o/KlorMu4V82ftk3AsfF/w11AnHkaoX/wC+ZIj/AEr6Tr5k/b6jK+H/AAneKpzFfyjcO2VUj+VdWC/jJf1sc+K/hM+m6KraTdC90u0vF6TwJKP+BKD/AFqzXKdAV8//ALd1r53wgsboHm31eL8mjkH+FfQFeJ/trw+Z8Cbx8f6q+t3/APHsf1rowjtWj6mOIV6Uj0X4S3o1H4X+GLxTnzNKt/zEYB/lXT159+zhN5/wO8Jyf9OIX8mYf0r0GsqqtNrzLpu8EwryL9sGLzfgBr/qj2zD8J0r12vK/wBrGGSf4BeJViXcUSFz9BMhJq8P/Fj6omt/Dl6Dv2UZvO+AXhhv7sUq/lM4r1KvHP2Nrlbj4DaSisGME88TY7HeTj/x6vY6MQrVZerCj/Dj6BXA/tEx+d8D/FyYz/xLZG/LB/pXfVxPx5/5Iz4u/wCwVP8A+g1NL+JH1KqfAzz79hn/AJIi3/YWuP8A0GOvd68I/YZ/5Ii3/YWuP/QY693rTF/xpepGH/hRCuJ+PP8AyRnxd/2Cp/8A0GuuuL6zt7y3s57iOOe53CCNmwZCoyQPXA5rkfjz/wAkZ8Xf9gqf/wBBrOl8cfUup8DPPv2Gf+SIt/2Frj/0GOvd6+cv2QvEeh+Fv2e5tW8QapbadZR6vcAyzvgZ2pwO5PsK+h7G6t76zhvLSZZredBJFIpyGUjII/CtcWn7aT8zPDtezivI5T4xeF7rxZ4DvbDTLh7XVoMXWm3EbbXiuI/mQgjpnp+NeYfA/wCJ1p8VfDGqfDnx3i28RC3ltblPuG6jwVZl9HHcfjX0BXxn+178ONU8K+NY/iT4WS5itbuUS3MlsCDaXI/jyOgbrn1zWmFUan7uWj6PzIxHND95H5nDeLtFttZ+I2j/AAd8G3Nzc6Rpt+8HnStkzTuw8+YgcfKF2j/d96+/NLs4dO021sLdQsNtEsSAdgowP5V8xfsR/De8tTdfEbXbeRJrpDFpwlB3MpPzy8+vQHvzX1NTx1ROSgnt+fUWEg1FzfX8gpHRZEKSKrKeoIyDRRXCdYKqqoVVCqOAAMAUtFFAH//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6" name="Text Placeholder 3"/>
          <p:cNvSpPr txBox="1">
            <a:spLocks/>
          </p:cNvSpPr>
          <p:nvPr/>
        </p:nvSpPr>
        <p:spPr>
          <a:xfrm>
            <a:off x="457200" y="1234184"/>
            <a:ext cx="8229600" cy="4250709"/>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800"/>
              </a:spcAft>
            </a:pPr>
            <a:endParaRPr lang="en-AU" sz="2000" dirty="0" smtClean="0">
              <a:solidFill>
                <a:srgbClr val="002855"/>
              </a:solidFill>
            </a:endParaRPr>
          </a:p>
          <a:p>
            <a:pPr>
              <a:lnSpc>
                <a:spcPct val="200000"/>
              </a:lnSpc>
              <a:spcBef>
                <a:spcPts val="300"/>
              </a:spcBef>
              <a:spcAft>
                <a:spcPts val="800"/>
              </a:spcAft>
            </a:pPr>
            <a:r>
              <a:rPr lang="en-AU" sz="2000" dirty="0" smtClean="0">
                <a:solidFill>
                  <a:srgbClr val="002855"/>
                </a:solidFill>
              </a:rPr>
              <a:t>Established in 1992 for building and construction</a:t>
            </a:r>
          </a:p>
          <a:p>
            <a:pPr>
              <a:lnSpc>
                <a:spcPct val="200000"/>
              </a:lnSpc>
              <a:spcBef>
                <a:spcPts val="300"/>
              </a:spcBef>
              <a:spcAft>
                <a:spcPts val="800"/>
              </a:spcAft>
            </a:pPr>
            <a:r>
              <a:rPr lang="en-AU" sz="2000" dirty="0" smtClean="0">
                <a:solidFill>
                  <a:srgbClr val="002855"/>
                </a:solidFill>
              </a:rPr>
              <a:t>Contract cleaning industry commenced in 2005</a:t>
            </a:r>
          </a:p>
          <a:p>
            <a:pPr>
              <a:lnSpc>
                <a:spcPct val="200000"/>
              </a:lnSpc>
              <a:spcBef>
                <a:spcPts val="300"/>
              </a:spcBef>
              <a:spcAft>
                <a:spcPts val="800"/>
              </a:spcAft>
            </a:pPr>
            <a:r>
              <a:rPr lang="en-AU" sz="2000" dirty="0" smtClean="0">
                <a:solidFill>
                  <a:srgbClr val="002855"/>
                </a:solidFill>
              </a:rPr>
              <a:t>Each scheme administered in accordance with governing legislation</a:t>
            </a:r>
          </a:p>
          <a:p>
            <a:pPr>
              <a:lnSpc>
                <a:spcPct val="150000"/>
              </a:lnSpc>
              <a:spcBef>
                <a:spcPts val="300"/>
              </a:spcBef>
              <a:spcAft>
                <a:spcPts val="800"/>
              </a:spcAft>
            </a:pPr>
            <a:r>
              <a:rPr lang="en-AU" sz="2000" dirty="0" smtClean="0">
                <a:solidFill>
                  <a:srgbClr val="002855"/>
                </a:solidFill>
              </a:rPr>
              <a:t>Three separate boards who report to the Minister – each board has a chair and deputy chair then directors who represent both employers and workers in the sector</a:t>
            </a:r>
          </a:p>
          <a:p>
            <a:pPr lvl="1">
              <a:spcBef>
                <a:spcPts val="300"/>
              </a:spcBef>
              <a:spcAft>
                <a:spcPts val="800"/>
              </a:spcAft>
            </a:pPr>
            <a:endParaRPr lang="en-AU" sz="1600" dirty="0" smtClean="0">
              <a:solidFill>
                <a:srgbClr val="002855"/>
              </a:solidFill>
            </a:endParaRPr>
          </a:p>
          <a:p>
            <a:pPr marL="0" indent="0">
              <a:buFont typeface="Arial" charset="0"/>
              <a:buNone/>
            </a:pPr>
            <a:endParaRPr lang="en-AU" sz="1800" dirty="0"/>
          </a:p>
        </p:txBody>
      </p:sp>
    </p:spTree>
    <p:extLst>
      <p:ext uri="{BB962C8B-B14F-4D97-AF65-F5344CB8AC3E}">
        <p14:creationId xmlns:p14="http://schemas.microsoft.com/office/powerpoint/2010/main" val="978287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EB55F0D-B3B4-42CB-83DC-86F8EC95ACD9}"/>
              </a:ext>
            </a:extLst>
          </p:cNvPr>
          <p:cNvGrpSpPr/>
          <p:nvPr/>
        </p:nvGrpSpPr>
        <p:grpSpPr>
          <a:xfrm>
            <a:off x="1110286" y="247261"/>
            <a:ext cx="6456784" cy="6363478"/>
            <a:chOff x="2461333" y="3763563"/>
            <a:chExt cx="8617982" cy="8129603"/>
          </a:xfrm>
          <a:solidFill>
            <a:schemeClr val="bg1">
              <a:lumMod val="85000"/>
            </a:schemeClr>
          </a:solidFill>
        </p:grpSpPr>
        <p:sp>
          <p:nvSpPr>
            <p:cNvPr id="6" name="Freeform 1">
              <a:extLst>
                <a:ext uri="{FF2B5EF4-FFF2-40B4-BE49-F238E27FC236}">
                  <a16:creationId xmlns:a16="http://schemas.microsoft.com/office/drawing/2014/main" id="{81608443-AB51-4997-A5F9-D322BD7081D9}"/>
                </a:ext>
              </a:extLst>
            </p:cNvPr>
            <p:cNvSpPr>
              <a:spLocks noChangeArrowheads="1"/>
            </p:cNvSpPr>
            <p:nvPr/>
          </p:nvSpPr>
          <p:spPr bwMode="auto">
            <a:xfrm>
              <a:off x="2461333" y="4541600"/>
              <a:ext cx="3404899" cy="5007757"/>
            </a:xfrm>
            <a:custGeom>
              <a:avLst/>
              <a:gdLst>
                <a:gd name="T0" fmla="*/ 7481 w 7738"/>
                <a:gd name="T1" fmla="*/ 599 h 11380"/>
                <a:gd name="T2" fmla="*/ 7405 w 7738"/>
                <a:gd name="T3" fmla="*/ 652 h 11380"/>
                <a:gd name="T4" fmla="*/ 7259 w 7738"/>
                <a:gd name="T5" fmla="*/ 785 h 11380"/>
                <a:gd name="T6" fmla="*/ 7155 w 7738"/>
                <a:gd name="T7" fmla="*/ 337 h 11380"/>
                <a:gd name="T8" fmla="*/ 6858 w 7738"/>
                <a:gd name="T9" fmla="*/ 104 h 11380"/>
                <a:gd name="T10" fmla="*/ 6654 w 7738"/>
                <a:gd name="T11" fmla="*/ 116 h 11380"/>
                <a:gd name="T12" fmla="*/ 6392 w 7738"/>
                <a:gd name="T13" fmla="*/ 250 h 11380"/>
                <a:gd name="T14" fmla="*/ 6235 w 7738"/>
                <a:gd name="T15" fmla="*/ 436 h 11380"/>
                <a:gd name="T16" fmla="*/ 6072 w 7738"/>
                <a:gd name="T17" fmla="*/ 407 h 11380"/>
                <a:gd name="T18" fmla="*/ 5880 w 7738"/>
                <a:gd name="T19" fmla="*/ 494 h 11380"/>
                <a:gd name="T20" fmla="*/ 5979 w 7738"/>
                <a:gd name="T21" fmla="*/ 622 h 11380"/>
                <a:gd name="T22" fmla="*/ 5810 w 7738"/>
                <a:gd name="T23" fmla="*/ 687 h 11380"/>
                <a:gd name="T24" fmla="*/ 5845 w 7738"/>
                <a:gd name="T25" fmla="*/ 756 h 11380"/>
                <a:gd name="T26" fmla="*/ 5711 w 7738"/>
                <a:gd name="T27" fmla="*/ 797 h 11380"/>
                <a:gd name="T28" fmla="*/ 5530 w 7738"/>
                <a:gd name="T29" fmla="*/ 925 h 11380"/>
                <a:gd name="T30" fmla="*/ 5676 w 7738"/>
                <a:gd name="T31" fmla="*/ 1013 h 11380"/>
                <a:gd name="T32" fmla="*/ 5513 w 7738"/>
                <a:gd name="T33" fmla="*/ 1274 h 11380"/>
                <a:gd name="T34" fmla="*/ 5524 w 7738"/>
                <a:gd name="T35" fmla="*/ 1350 h 11380"/>
                <a:gd name="T36" fmla="*/ 5315 w 7738"/>
                <a:gd name="T37" fmla="*/ 1309 h 11380"/>
                <a:gd name="T38" fmla="*/ 5158 w 7738"/>
                <a:gd name="T39" fmla="*/ 1211 h 11380"/>
                <a:gd name="T40" fmla="*/ 5134 w 7738"/>
                <a:gd name="T41" fmla="*/ 1350 h 11380"/>
                <a:gd name="T42" fmla="*/ 5222 w 7738"/>
                <a:gd name="T43" fmla="*/ 1600 h 11380"/>
                <a:gd name="T44" fmla="*/ 5164 w 7738"/>
                <a:gd name="T45" fmla="*/ 1746 h 11380"/>
                <a:gd name="T46" fmla="*/ 4977 w 7738"/>
                <a:gd name="T47" fmla="*/ 1665 h 11380"/>
                <a:gd name="T48" fmla="*/ 4832 w 7738"/>
                <a:gd name="T49" fmla="*/ 1333 h 11380"/>
                <a:gd name="T50" fmla="*/ 4622 w 7738"/>
                <a:gd name="T51" fmla="*/ 1502 h 11380"/>
                <a:gd name="T52" fmla="*/ 4552 w 7738"/>
                <a:gd name="T53" fmla="*/ 2130 h 11380"/>
                <a:gd name="T54" fmla="*/ 4191 w 7738"/>
                <a:gd name="T55" fmla="*/ 2520 h 11380"/>
                <a:gd name="T56" fmla="*/ 3010 w 7738"/>
                <a:gd name="T57" fmla="*/ 3126 h 11380"/>
                <a:gd name="T58" fmla="*/ 2433 w 7738"/>
                <a:gd name="T59" fmla="*/ 3376 h 11380"/>
                <a:gd name="T60" fmla="*/ 1607 w 7738"/>
                <a:gd name="T61" fmla="*/ 3603 h 11380"/>
                <a:gd name="T62" fmla="*/ 844 w 7738"/>
                <a:gd name="T63" fmla="*/ 4075 h 11380"/>
                <a:gd name="T64" fmla="*/ 593 w 7738"/>
                <a:gd name="T65" fmla="*/ 4342 h 11380"/>
                <a:gd name="T66" fmla="*/ 442 w 7738"/>
                <a:gd name="T67" fmla="*/ 4278 h 11380"/>
                <a:gd name="T68" fmla="*/ 233 w 7738"/>
                <a:gd name="T69" fmla="*/ 5379 h 11380"/>
                <a:gd name="T70" fmla="*/ 646 w 7738"/>
                <a:gd name="T71" fmla="*/ 6246 h 11380"/>
                <a:gd name="T72" fmla="*/ 512 w 7738"/>
                <a:gd name="T73" fmla="*/ 6444 h 11380"/>
                <a:gd name="T74" fmla="*/ 250 w 7738"/>
                <a:gd name="T75" fmla="*/ 6060 h 11380"/>
                <a:gd name="T76" fmla="*/ 436 w 7738"/>
                <a:gd name="T77" fmla="*/ 6595 h 11380"/>
                <a:gd name="T78" fmla="*/ 233 w 7738"/>
                <a:gd name="T79" fmla="*/ 6392 h 11380"/>
                <a:gd name="T80" fmla="*/ 180 w 7738"/>
                <a:gd name="T81" fmla="*/ 6461 h 11380"/>
                <a:gd name="T82" fmla="*/ 576 w 7738"/>
                <a:gd name="T83" fmla="*/ 7276 h 11380"/>
                <a:gd name="T84" fmla="*/ 995 w 7738"/>
                <a:gd name="T85" fmla="*/ 8207 h 11380"/>
                <a:gd name="T86" fmla="*/ 1281 w 7738"/>
                <a:gd name="T87" fmla="*/ 9295 h 11380"/>
                <a:gd name="T88" fmla="*/ 1345 w 7738"/>
                <a:gd name="T89" fmla="*/ 9872 h 11380"/>
                <a:gd name="T90" fmla="*/ 1013 w 7738"/>
                <a:gd name="T91" fmla="*/ 10518 h 11380"/>
                <a:gd name="T92" fmla="*/ 1461 w 7738"/>
                <a:gd name="T93" fmla="*/ 11158 h 11380"/>
                <a:gd name="T94" fmla="*/ 2014 w 7738"/>
                <a:gd name="T95" fmla="*/ 11327 h 11380"/>
                <a:gd name="T96" fmla="*/ 2305 w 7738"/>
                <a:gd name="T97" fmla="*/ 11333 h 11380"/>
                <a:gd name="T98" fmla="*/ 2817 w 7738"/>
                <a:gd name="T99" fmla="*/ 11042 h 11380"/>
                <a:gd name="T100" fmla="*/ 3627 w 7738"/>
                <a:gd name="T101" fmla="*/ 10704 h 11380"/>
                <a:gd name="T102" fmla="*/ 4418 w 7738"/>
                <a:gd name="T103" fmla="*/ 10681 h 11380"/>
                <a:gd name="T104" fmla="*/ 4855 w 7738"/>
                <a:gd name="T105" fmla="*/ 10658 h 11380"/>
                <a:gd name="T106" fmla="*/ 5356 w 7738"/>
                <a:gd name="T107" fmla="*/ 10314 h 11380"/>
                <a:gd name="T108" fmla="*/ 6345 w 7738"/>
                <a:gd name="T109" fmla="*/ 9732 h 11380"/>
                <a:gd name="T110" fmla="*/ 7737 w 7738"/>
                <a:gd name="T111" fmla="*/ 9406 h 11380"/>
                <a:gd name="T112" fmla="*/ 1147 w 7738"/>
                <a:gd name="T113" fmla="*/ 3586 h 11380"/>
                <a:gd name="T114" fmla="*/ 122 w 7738"/>
                <a:gd name="T115" fmla="*/ 6339 h 1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8" h="11380">
                  <a:moveTo>
                    <a:pt x="7713" y="576"/>
                  </a:moveTo>
                  <a:lnTo>
                    <a:pt x="7713" y="576"/>
                  </a:lnTo>
                  <a:cubicBezTo>
                    <a:pt x="7684" y="559"/>
                    <a:pt x="7649" y="553"/>
                    <a:pt x="7614" y="541"/>
                  </a:cubicBezTo>
                  <a:cubicBezTo>
                    <a:pt x="7574" y="535"/>
                    <a:pt x="7556" y="512"/>
                    <a:pt x="7516" y="512"/>
                  </a:cubicBezTo>
                  <a:cubicBezTo>
                    <a:pt x="7498" y="512"/>
                    <a:pt x="7486" y="518"/>
                    <a:pt x="7463" y="518"/>
                  </a:cubicBezTo>
                  <a:cubicBezTo>
                    <a:pt x="7463" y="547"/>
                    <a:pt x="7469" y="570"/>
                    <a:pt x="7486" y="593"/>
                  </a:cubicBezTo>
                  <a:cubicBezTo>
                    <a:pt x="7481" y="599"/>
                    <a:pt x="7481" y="599"/>
                    <a:pt x="7481" y="599"/>
                  </a:cubicBezTo>
                  <a:cubicBezTo>
                    <a:pt x="7469" y="599"/>
                    <a:pt x="7463" y="593"/>
                    <a:pt x="7451" y="588"/>
                  </a:cubicBezTo>
                  <a:cubicBezTo>
                    <a:pt x="7440" y="593"/>
                    <a:pt x="7440" y="593"/>
                    <a:pt x="7440" y="593"/>
                  </a:cubicBezTo>
                  <a:cubicBezTo>
                    <a:pt x="7440" y="599"/>
                    <a:pt x="7446" y="605"/>
                    <a:pt x="7451" y="611"/>
                  </a:cubicBezTo>
                  <a:cubicBezTo>
                    <a:pt x="7446" y="622"/>
                    <a:pt x="7446" y="622"/>
                    <a:pt x="7446" y="622"/>
                  </a:cubicBezTo>
                  <a:cubicBezTo>
                    <a:pt x="7428" y="617"/>
                    <a:pt x="7416" y="605"/>
                    <a:pt x="7405" y="593"/>
                  </a:cubicBezTo>
                  <a:cubicBezTo>
                    <a:pt x="7393" y="599"/>
                    <a:pt x="7393" y="599"/>
                    <a:pt x="7393" y="599"/>
                  </a:cubicBezTo>
                  <a:cubicBezTo>
                    <a:pt x="7393" y="622"/>
                    <a:pt x="7405" y="628"/>
                    <a:pt x="7405" y="652"/>
                  </a:cubicBezTo>
                  <a:cubicBezTo>
                    <a:pt x="7405" y="657"/>
                    <a:pt x="7399" y="657"/>
                    <a:pt x="7393" y="657"/>
                  </a:cubicBezTo>
                  <a:cubicBezTo>
                    <a:pt x="7364" y="617"/>
                    <a:pt x="7364" y="617"/>
                    <a:pt x="7364" y="617"/>
                  </a:cubicBezTo>
                  <a:cubicBezTo>
                    <a:pt x="7347" y="640"/>
                    <a:pt x="7335" y="652"/>
                    <a:pt x="7335" y="681"/>
                  </a:cubicBezTo>
                  <a:cubicBezTo>
                    <a:pt x="7335" y="722"/>
                    <a:pt x="7376" y="826"/>
                    <a:pt x="7312" y="722"/>
                  </a:cubicBezTo>
                  <a:cubicBezTo>
                    <a:pt x="7300" y="751"/>
                    <a:pt x="7288" y="791"/>
                    <a:pt x="7288" y="815"/>
                  </a:cubicBezTo>
                  <a:cubicBezTo>
                    <a:pt x="7288" y="826"/>
                    <a:pt x="7300" y="855"/>
                    <a:pt x="7288" y="832"/>
                  </a:cubicBezTo>
                  <a:cubicBezTo>
                    <a:pt x="7259" y="785"/>
                    <a:pt x="7259" y="785"/>
                    <a:pt x="7259" y="785"/>
                  </a:cubicBezTo>
                  <a:cubicBezTo>
                    <a:pt x="7224" y="780"/>
                    <a:pt x="7195" y="756"/>
                    <a:pt x="7253" y="756"/>
                  </a:cubicBezTo>
                  <a:cubicBezTo>
                    <a:pt x="7277" y="756"/>
                    <a:pt x="7294" y="739"/>
                    <a:pt x="7294" y="716"/>
                  </a:cubicBezTo>
                  <a:cubicBezTo>
                    <a:pt x="7294" y="681"/>
                    <a:pt x="7277" y="663"/>
                    <a:pt x="7277" y="622"/>
                  </a:cubicBezTo>
                  <a:cubicBezTo>
                    <a:pt x="7277" y="593"/>
                    <a:pt x="7271" y="576"/>
                    <a:pt x="7283" y="553"/>
                  </a:cubicBezTo>
                  <a:cubicBezTo>
                    <a:pt x="7294" y="535"/>
                    <a:pt x="7318" y="529"/>
                    <a:pt x="7318" y="506"/>
                  </a:cubicBezTo>
                  <a:cubicBezTo>
                    <a:pt x="7318" y="454"/>
                    <a:pt x="7271" y="436"/>
                    <a:pt x="7230" y="413"/>
                  </a:cubicBezTo>
                  <a:cubicBezTo>
                    <a:pt x="7190" y="390"/>
                    <a:pt x="7178" y="372"/>
                    <a:pt x="7155" y="337"/>
                  </a:cubicBezTo>
                  <a:cubicBezTo>
                    <a:pt x="7149" y="320"/>
                    <a:pt x="7125" y="320"/>
                    <a:pt x="7125" y="308"/>
                  </a:cubicBezTo>
                  <a:cubicBezTo>
                    <a:pt x="7125" y="296"/>
                    <a:pt x="7131" y="296"/>
                    <a:pt x="7131" y="291"/>
                  </a:cubicBezTo>
                  <a:cubicBezTo>
                    <a:pt x="7131" y="250"/>
                    <a:pt x="7090" y="244"/>
                    <a:pt x="7056" y="221"/>
                  </a:cubicBezTo>
                  <a:cubicBezTo>
                    <a:pt x="7038" y="209"/>
                    <a:pt x="7027" y="198"/>
                    <a:pt x="7003" y="186"/>
                  </a:cubicBezTo>
                  <a:cubicBezTo>
                    <a:pt x="6986" y="174"/>
                    <a:pt x="6957" y="174"/>
                    <a:pt x="6957" y="157"/>
                  </a:cubicBezTo>
                  <a:cubicBezTo>
                    <a:pt x="6957" y="128"/>
                    <a:pt x="6957" y="99"/>
                    <a:pt x="6933" y="99"/>
                  </a:cubicBezTo>
                  <a:cubicBezTo>
                    <a:pt x="6904" y="99"/>
                    <a:pt x="6887" y="104"/>
                    <a:pt x="6858" y="104"/>
                  </a:cubicBezTo>
                  <a:cubicBezTo>
                    <a:pt x="6799" y="104"/>
                    <a:pt x="6764" y="58"/>
                    <a:pt x="6747" y="0"/>
                  </a:cubicBezTo>
                  <a:cubicBezTo>
                    <a:pt x="6724" y="11"/>
                    <a:pt x="6712" y="23"/>
                    <a:pt x="6695" y="35"/>
                  </a:cubicBezTo>
                  <a:cubicBezTo>
                    <a:pt x="6648" y="17"/>
                    <a:pt x="6648" y="17"/>
                    <a:pt x="6648" y="17"/>
                  </a:cubicBezTo>
                  <a:cubicBezTo>
                    <a:pt x="6636" y="17"/>
                    <a:pt x="6636" y="17"/>
                    <a:pt x="6636" y="17"/>
                  </a:cubicBezTo>
                  <a:cubicBezTo>
                    <a:pt x="6666" y="58"/>
                    <a:pt x="6677" y="87"/>
                    <a:pt x="6712" y="104"/>
                  </a:cubicBezTo>
                  <a:cubicBezTo>
                    <a:pt x="6706" y="116"/>
                    <a:pt x="6706" y="116"/>
                    <a:pt x="6706" y="116"/>
                  </a:cubicBezTo>
                  <a:cubicBezTo>
                    <a:pt x="6689" y="116"/>
                    <a:pt x="6677" y="116"/>
                    <a:pt x="6654" y="116"/>
                  </a:cubicBezTo>
                  <a:cubicBezTo>
                    <a:pt x="6654" y="163"/>
                    <a:pt x="6631" y="192"/>
                    <a:pt x="6590" y="221"/>
                  </a:cubicBezTo>
                  <a:cubicBezTo>
                    <a:pt x="6572" y="227"/>
                    <a:pt x="6572" y="250"/>
                    <a:pt x="6555" y="250"/>
                  </a:cubicBezTo>
                  <a:cubicBezTo>
                    <a:pt x="6508" y="250"/>
                    <a:pt x="6508" y="192"/>
                    <a:pt x="6508" y="145"/>
                  </a:cubicBezTo>
                  <a:cubicBezTo>
                    <a:pt x="6508" y="81"/>
                    <a:pt x="6514" y="133"/>
                    <a:pt x="6468" y="157"/>
                  </a:cubicBezTo>
                  <a:cubicBezTo>
                    <a:pt x="6450" y="168"/>
                    <a:pt x="6421" y="163"/>
                    <a:pt x="6421" y="186"/>
                  </a:cubicBezTo>
                  <a:cubicBezTo>
                    <a:pt x="6421" y="203"/>
                    <a:pt x="6450" y="203"/>
                    <a:pt x="6456" y="221"/>
                  </a:cubicBezTo>
                  <a:cubicBezTo>
                    <a:pt x="6427" y="227"/>
                    <a:pt x="6415" y="250"/>
                    <a:pt x="6392" y="250"/>
                  </a:cubicBezTo>
                  <a:cubicBezTo>
                    <a:pt x="6322" y="250"/>
                    <a:pt x="6386" y="168"/>
                    <a:pt x="6305" y="256"/>
                  </a:cubicBezTo>
                  <a:cubicBezTo>
                    <a:pt x="6310" y="279"/>
                    <a:pt x="6310" y="279"/>
                    <a:pt x="6310" y="279"/>
                  </a:cubicBezTo>
                  <a:cubicBezTo>
                    <a:pt x="6299" y="296"/>
                    <a:pt x="6275" y="308"/>
                    <a:pt x="6275" y="331"/>
                  </a:cubicBezTo>
                  <a:cubicBezTo>
                    <a:pt x="6275" y="349"/>
                    <a:pt x="6287" y="355"/>
                    <a:pt x="6287" y="372"/>
                  </a:cubicBezTo>
                  <a:cubicBezTo>
                    <a:pt x="6287" y="396"/>
                    <a:pt x="6252" y="390"/>
                    <a:pt x="6229" y="396"/>
                  </a:cubicBezTo>
                  <a:cubicBezTo>
                    <a:pt x="6235" y="413"/>
                    <a:pt x="6235" y="425"/>
                    <a:pt x="6241" y="442"/>
                  </a:cubicBezTo>
                  <a:cubicBezTo>
                    <a:pt x="6235" y="436"/>
                    <a:pt x="6235" y="436"/>
                    <a:pt x="6235" y="436"/>
                  </a:cubicBezTo>
                  <a:cubicBezTo>
                    <a:pt x="6223" y="419"/>
                    <a:pt x="6206" y="419"/>
                    <a:pt x="6200" y="401"/>
                  </a:cubicBezTo>
                  <a:cubicBezTo>
                    <a:pt x="6188" y="390"/>
                    <a:pt x="6194" y="361"/>
                    <a:pt x="6171" y="361"/>
                  </a:cubicBezTo>
                  <a:cubicBezTo>
                    <a:pt x="6095" y="361"/>
                    <a:pt x="6112" y="483"/>
                    <a:pt x="6112" y="285"/>
                  </a:cubicBezTo>
                  <a:lnTo>
                    <a:pt x="6118" y="279"/>
                  </a:lnTo>
                  <a:cubicBezTo>
                    <a:pt x="6118" y="256"/>
                    <a:pt x="6095" y="256"/>
                    <a:pt x="6078" y="244"/>
                  </a:cubicBezTo>
                  <a:cubicBezTo>
                    <a:pt x="6078" y="349"/>
                    <a:pt x="6078" y="349"/>
                    <a:pt x="6078" y="349"/>
                  </a:cubicBezTo>
                  <a:cubicBezTo>
                    <a:pt x="6078" y="372"/>
                    <a:pt x="6078" y="384"/>
                    <a:pt x="6072" y="407"/>
                  </a:cubicBezTo>
                  <a:cubicBezTo>
                    <a:pt x="6037" y="407"/>
                    <a:pt x="6008" y="407"/>
                    <a:pt x="5990" y="442"/>
                  </a:cubicBezTo>
                  <a:cubicBezTo>
                    <a:pt x="5984" y="436"/>
                    <a:pt x="5984" y="430"/>
                    <a:pt x="5979" y="430"/>
                  </a:cubicBezTo>
                  <a:cubicBezTo>
                    <a:pt x="5979" y="419"/>
                    <a:pt x="5979" y="419"/>
                    <a:pt x="5979" y="419"/>
                  </a:cubicBezTo>
                  <a:cubicBezTo>
                    <a:pt x="5955" y="419"/>
                    <a:pt x="5955" y="419"/>
                    <a:pt x="5955" y="419"/>
                  </a:cubicBezTo>
                  <a:cubicBezTo>
                    <a:pt x="5949" y="419"/>
                    <a:pt x="5944" y="413"/>
                    <a:pt x="5938" y="413"/>
                  </a:cubicBezTo>
                  <a:cubicBezTo>
                    <a:pt x="5932" y="413"/>
                    <a:pt x="5932" y="419"/>
                    <a:pt x="5926" y="419"/>
                  </a:cubicBezTo>
                  <a:cubicBezTo>
                    <a:pt x="5932" y="454"/>
                    <a:pt x="5880" y="459"/>
                    <a:pt x="5880" y="494"/>
                  </a:cubicBezTo>
                  <a:cubicBezTo>
                    <a:pt x="5880" y="529"/>
                    <a:pt x="5915" y="547"/>
                    <a:pt x="5944" y="547"/>
                  </a:cubicBezTo>
                  <a:cubicBezTo>
                    <a:pt x="5944" y="553"/>
                    <a:pt x="5949" y="553"/>
                    <a:pt x="5949" y="559"/>
                  </a:cubicBezTo>
                  <a:cubicBezTo>
                    <a:pt x="5949" y="576"/>
                    <a:pt x="5938" y="588"/>
                    <a:pt x="5926" y="599"/>
                  </a:cubicBezTo>
                  <a:cubicBezTo>
                    <a:pt x="5932" y="611"/>
                    <a:pt x="5932" y="611"/>
                    <a:pt x="5932" y="611"/>
                  </a:cubicBezTo>
                  <a:cubicBezTo>
                    <a:pt x="5938" y="611"/>
                    <a:pt x="5938" y="617"/>
                    <a:pt x="5944" y="617"/>
                  </a:cubicBezTo>
                  <a:cubicBezTo>
                    <a:pt x="5949" y="617"/>
                    <a:pt x="5955" y="611"/>
                    <a:pt x="5961" y="605"/>
                  </a:cubicBezTo>
                  <a:cubicBezTo>
                    <a:pt x="5967" y="611"/>
                    <a:pt x="5973" y="622"/>
                    <a:pt x="5979" y="622"/>
                  </a:cubicBezTo>
                  <a:cubicBezTo>
                    <a:pt x="5990" y="622"/>
                    <a:pt x="5996" y="628"/>
                    <a:pt x="6002" y="628"/>
                  </a:cubicBezTo>
                  <a:cubicBezTo>
                    <a:pt x="5990" y="634"/>
                    <a:pt x="5984" y="640"/>
                    <a:pt x="5984" y="652"/>
                  </a:cubicBezTo>
                  <a:cubicBezTo>
                    <a:pt x="5984" y="669"/>
                    <a:pt x="6008" y="675"/>
                    <a:pt x="6025" y="692"/>
                  </a:cubicBezTo>
                  <a:cubicBezTo>
                    <a:pt x="6002" y="698"/>
                    <a:pt x="5990" y="710"/>
                    <a:pt x="5967" y="710"/>
                  </a:cubicBezTo>
                  <a:cubicBezTo>
                    <a:pt x="5932" y="710"/>
                    <a:pt x="5915" y="687"/>
                    <a:pt x="5886" y="675"/>
                  </a:cubicBezTo>
                  <a:cubicBezTo>
                    <a:pt x="5886" y="687"/>
                    <a:pt x="5880" y="692"/>
                    <a:pt x="5874" y="704"/>
                  </a:cubicBezTo>
                  <a:cubicBezTo>
                    <a:pt x="5816" y="675"/>
                    <a:pt x="5816" y="570"/>
                    <a:pt x="5810" y="687"/>
                  </a:cubicBezTo>
                  <a:cubicBezTo>
                    <a:pt x="5786" y="687"/>
                    <a:pt x="5769" y="687"/>
                    <a:pt x="5746" y="687"/>
                  </a:cubicBezTo>
                  <a:cubicBezTo>
                    <a:pt x="5746" y="698"/>
                    <a:pt x="5746" y="704"/>
                    <a:pt x="5746" y="716"/>
                  </a:cubicBezTo>
                  <a:cubicBezTo>
                    <a:pt x="5769" y="716"/>
                    <a:pt x="5769" y="716"/>
                    <a:pt x="5769" y="716"/>
                  </a:cubicBezTo>
                  <a:cubicBezTo>
                    <a:pt x="5786" y="716"/>
                    <a:pt x="5798" y="704"/>
                    <a:pt x="5821" y="704"/>
                  </a:cubicBezTo>
                  <a:cubicBezTo>
                    <a:pt x="5798" y="722"/>
                    <a:pt x="5786" y="733"/>
                    <a:pt x="5763" y="739"/>
                  </a:cubicBezTo>
                  <a:cubicBezTo>
                    <a:pt x="5769" y="762"/>
                    <a:pt x="5786" y="768"/>
                    <a:pt x="5810" y="768"/>
                  </a:cubicBezTo>
                  <a:cubicBezTo>
                    <a:pt x="5821" y="768"/>
                    <a:pt x="5833" y="756"/>
                    <a:pt x="5845" y="756"/>
                  </a:cubicBezTo>
                  <a:cubicBezTo>
                    <a:pt x="5839" y="774"/>
                    <a:pt x="5839" y="785"/>
                    <a:pt x="5839" y="809"/>
                  </a:cubicBezTo>
                  <a:cubicBezTo>
                    <a:pt x="5839" y="838"/>
                    <a:pt x="5932" y="919"/>
                    <a:pt x="5909" y="914"/>
                  </a:cubicBezTo>
                  <a:cubicBezTo>
                    <a:pt x="5862" y="896"/>
                    <a:pt x="5874" y="867"/>
                    <a:pt x="5839" y="867"/>
                  </a:cubicBezTo>
                  <a:cubicBezTo>
                    <a:pt x="5827" y="867"/>
                    <a:pt x="5821" y="879"/>
                    <a:pt x="5816" y="885"/>
                  </a:cubicBezTo>
                  <a:cubicBezTo>
                    <a:pt x="5792" y="873"/>
                    <a:pt x="5775" y="873"/>
                    <a:pt x="5769" y="855"/>
                  </a:cubicBezTo>
                  <a:cubicBezTo>
                    <a:pt x="5757" y="838"/>
                    <a:pt x="5775" y="815"/>
                    <a:pt x="5763" y="797"/>
                  </a:cubicBezTo>
                  <a:cubicBezTo>
                    <a:pt x="5746" y="785"/>
                    <a:pt x="5728" y="803"/>
                    <a:pt x="5711" y="797"/>
                  </a:cubicBezTo>
                  <a:cubicBezTo>
                    <a:pt x="5699" y="791"/>
                    <a:pt x="5699" y="780"/>
                    <a:pt x="5687" y="780"/>
                  </a:cubicBezTo>
                  <a:cubicBezTo>
                    <a:pt x="5658" y="780"/>
                    <a:pt x="5653" y="815"/>
                    <a:pt x="5629" y="826"/>
                  </a:cubicBezTo>
                  <a:cubicBezTo>
                    <a:pt x="5641" y="850"/>
                    <a:pt x="5641" y="850"/>
                    <a:pt x="5641" y="850"/>
                  </a:cubicBezTo>
                  <a:cubicBezTo>
                    <a:pt x="5629" y="867"/>
                    <a:pt x="5618" y="879"/>
                    <a:pt x="5594" y="879"/>
                  </a:cubicBezTo>
                  <a:cubicBezTo>
                    <a:pt x="5583" y="879"/>
                    <a:pt x="5571" y="867"/>
                    <a:pt x="5565" y="855"/>
                  </a:cubicBezTo>
                  <a:cubicBezTo>
                    <a:pt x="5554" y="879"/>
                    <a:pt x="5519" y="879"/>
                    <a:pt x="5519" y="908"/>
                  </a:cubicBezTo>
                  <a:cubicBezTo>
                    <a:pt x="5519" y="914"/>
                    <a:pt x="5524" y="919"/>
                    <a:pt x="5530" y="925"/>
                  </a:cubicBezTo>
                  <a:cubicBezTo>
                    <a:pt x="5507" y="943"/>
                    <a:pt x="5501" y="972"/>
                    <a:pt x="5501" y="1001"/>
                  </a:cubicBezTo>
                  <a:cubicBezTo>
                    <a:pt x="5501" y="1018"/>
                    <a:pt x="5513" y="1030"/>
                    <a:pt x="5530" y="1030"/>
                  </a:cubicBezTo>
                  <a:cubicBezTo>
                    <a:pt x="5530" y="1030"/>
                    <a:pt x="5536" y="1030"/>
                    <a:pt x="5542" y="1030"/>
                  </a:cubicBezTo>
                  <a:cubicBezTo>
                    <a:pt x="5554" y="1030"/>
                    <a:pt x="5554" y="1030"/>
                    <a:pt x="5554" y="1030"/>
                  </a:cubicBezTo>
                  <a:cubicBezTo>
                    <a:pt x="5554" y="1042"/>
                    <a:pt x="5554" y="1053"/>
                    <a:pt x="5554" y="1071"/>
                  </a:cubicBezTo>
                  <a:cubicBezTo>
                    <a:pt x="5618" y="1042"/>
                    <a:pt x="5629" y="1001"/>
                    <a:pt x="5676" y="954"/>
                  </a:cubicBezTo>
                  <a:cubicBezTo>
                    <a:pt x="5676" y="1013"/>
                    <a:pt x="5676" y="1013"/>
                    <a:pt x="5676" y="1013"/>
                  </a:cubicBezTo>
                  <a:cubicBezTo>
                    <a:pt x="5676" y="1048"/>
                    <a:pt x="5612" y="1048"/>
                    <a:pt x="5612" y="1088"/>
                  </a:cubicBezTo>
                  <a:cubicBezTo>
                    <a:pt x="5612" y="1094"/>
                    <a:pt x="5618" y="1100"/>
                    <a:pt x="5618" y="1111"/>
                  </a:cubicBezTo>
                  <a:cubicBezTo>
                    <a:pt x="5606" y="1117"/>
                    <a:pt x="5594" y="1123"/>
                    <a:pt x="5594" y="1135"/>
                  </a:cubicBezTo>
                  <a:cubicBezTo>
                    <a:pt x="5594" y="1152"/>
                    <a:pt x="5606" y="1158"/>
                    <a:pt x="5606" y="1176"/>
                  </a:cubicBezTo>
                  <a:cubicBezTo>
                    <a:pt x="5606" y="1193"/>
                    <a:pt x="5583" y="1193"/>
                    <a:pt x="5571" y="1211"/>
                  </a:cubicBezTo>
                  <a:cubicBezTo>
                    <a:pt x="5554" y="1205"/>
                    <a:pt x="5548" y="1199"/>
                    <a:pt x="5530" y="1193"/>
                  </a:cubicBezTo>
                  <a:cubicBezTo>
                    <a:pt x="5524" y="1228"/>
                    <a:pt x="5524" y="1245"/>
                    <a:pt x="5513" y="1274"/>
                  </a:cubicBezTo>
                  <a:cubicBezTo>
                    <a:pt x="5524" y="1280"/>
                    <a:pt x="5530" y="1286"/>
                    <a:pt x="5542" y="1286"/>
                  </a:cubicBezTo>
                  <a:cubicBezTo>
                    <a:pt x="5554" y="1286"/>
                    <a:pt x="5559" y="1280"/>
                    <a:pt x="5571" y="1280"/>
                  </a:cubicBezTo>
                  <a:cubicBezTo>
                    <a:pt x="5589" y="1280"/>
                    <a:pt x="5757" y="1333"/>
                    <a:pt x="5723" y="1344"/>
                  </a:cubicBezTo>
                  <a:cubicBezTo>
                    <a:pt x="5658" y="1327"/>
                    <a:pt x="5623" y="1344"/>
                    <a:pt x="5565" y="1333"/>
                  </a:cubicBezTo>
                  <a:cubicBezTo>
                    <a:pt x="5536" y="1327"/>
                    <a:pt x="5519" y="1304"/>
                    <a:pt x="5490" y="1304"/>
                  </a:cubicBezTo>
                  <a:lnTo>
                    <a:pt x="5484" y="1309"/>
                  </a:lnTo>
                  <a:cubicBezTo>
                    <a:pt x="5484" y="1333"/>
                    <a:pt x="5501" y="1350"/>
                    <a:pt x="5524" y="1350"/>
                  </a:cubicBezTo>
                  <a:cubicBezTo>
                    <a:pt x="5524" y="1368"/>
                    <a:pt x="5519" y="1374"/>
                    <a:pt x="5513" y="1385"/>
                  </a:cubicBezTo>
                  <a:cubicBezTo>
                    <a:pt x="5495" y="1374"/>
                    <a:pt x="5490" y="1356"/>
                    <a:pt x="5466" y="1356"/>
                  </a:cubicBezTo>
                  <a:cubicBezTo>
                    <a:pt x="5460" y="1356"/>
                    <a:pt x="5455" y="1362"/>
                    <a:pt x="5449" y="1362"/>
                  </a:cubicBezTo>
                  <a:cubicBezTo>
                    <a:pt x="5408" y="1362"/>
                    <a:pt x="5408" y="1315"/>
                    <a:pt x="5385" y="1286"/>
                  </a:cubicBezTo>
                  <a:cubicBezTo>
                    <a:pt x="5361" y="1257"/>
                    <a:pt x="5332" y="1263"/>
                    <a:pt x="5297" y="1263"/>
                  </a:cubicBezTo>
                  <a:cubicBezTo>
                    <a:pt x="5292" y="1263"/>
                    <a:pt x="5292" y="1263"/>
                    <a:pt x="5286" y="1263"/>
                  </a:cubicBezTo>
                  <a:cubicBezTo>
                    <a:pt x="5297" y="1286"/>
                    <a:pt x="5315" y="1286"/>
                    <a:pt x="5315" y="1309"/>
                  </a:cubicBezTo>
                  <a:cubicBezTo>
                    <a:pt x="5315" y="1315"/>
                    <a:pt x="5309" y="1315"/>
                    <a:pt x="5309" y="1321"/>
                  </a:cubicBezTo>
                  <a:cubicBezTo>
                    <a:pt x="5286" y="1321"/>
                    <a:pt x="5286" y="1321"/>
                    <a:pt x="5286" y="1321"/>
                  </a:cubicBezTo>
                  <a:cubicBezTo>
                    <a:pt x="5274" y="1321"/>
                    <a:pt x="5268" y="1333"/>
                    <a:pt x="5257" y="1333"/>
                  </a:cubicBezTo>
                  <a:cubicBezTo>
                    <a:pt x="5245" y="1333"/>
                    <a:pt x="5239" y="1315"/>
                    <a:pt x="5228" y="1309"/>
                  </a:cubicBezTo>
                  <a:cubicBezTo>
                    <a:pt x="5204" y="1280"/>
                    <a:pt x="5175" y="1269"/>
                    <a:pt x="5175" y="1228"/>
                  </a:cubicBezTo>
                  <a:cubicBezTo>
                    <a:pt x="5175" y="1222"/>
                    <a:pt x="5181" y="1216"/>
                    <a:pt x="5181" y="1205"/>
                  </a:cubicBezTo>
                  <a:cubicBezTo>
                    <a:pt x="5158" y="1211"/>
                    <a:pt x="5158" y="1211"/>
                    <a:pt x="5158" y="1211"/>
                  </a:cubicBezTo>
                  <a:cubicBezTo>
                    <a:pt x="5152" y="1211"/>
                    <a:pt x="5152" y="1205"/>
                    <a:pt x="5146" y="1205"/>
                  </a:cubicBezTo>
                  <a:cubicBezTo>
                    <a:pt x="5140" y="1205"/>
                    <a:pt x="5140" y="1211"/>
                    <a:pt x="5134" y="1211"/>
                  </a:cubicBezTo>
                  <a:cubicBezTo>
                    <a:pt x="5134" y="1228"/>
                    <a:pt x="5129" y="1234"/>
                    <a:pt x="5129" y="1251"/>
                  </a:cubicBezTo>
                  <a:cubicBezTo>
                    <a:pt x="5129" y="1257"/>
                    <a:pt x="5134" y="1257"/>
                    <a:pt x="5134" y="1263"/>
                  </a:cubicBezTo>
                  <a:cubicBezTo>
                    <a:pt x="5169" y="1263"/>
                    <a:pt x="5169" y="1263"/>
                    <a:pt x="5169" y="1263"/>
                  </a:cubicBezTo>
                  <a:cubicBezTo>
                    <a:pt x="5169" y="1327"/>
                    <a:pt x="5169" y="1327"/>
                    <a:pt x="5169" y="1327"/>
                  </a:cubicBezTo>
                  <a:cubicBezTo>
                    <a:pt x="5158" y="1339"/>
                    <a:pt x="5134" y="1339"/>
                    <a:pt x="5134" y="1350"/>
                  </a:cubicBezTo>
                  <a:cubicBezTo>
                    <a:pt x="5134" y="1368"/>
                    <a:pt x="5146" y="1374"/>
                    <a:pt x="5146" y="1385"/>
                  </a:cubicBezTo>
                  <a:cubicBezTo>
                    <a:pt x="5146" y="1408"/>
                    <a:pt x="5111" y="1414"/>
                    <a:pt x="5111" y="1437"/>
                  </a:cubicBezTo>
                  <a:cubicBezTo>
                    <a:pt x="5111" y="1472"/>
                    <a:pt x="5158" y="1455"/>
                    <a:pt x="5181" y="1472"/>
                  </a:cubicBezTo>
                  <a:cubicBezTo>
                    <a:pt x="5204" y="1502"/>
                    <a:pt x="5198" y="1537"/>
                    <a:pt x="5210" y="1571"/>
                  </a:cubicBezTo>
                  <a:cubicBezTo>
                    <a:pt x="5228" y="1566"/>
                    <a:pt x="5245" y="1571"/>
                    <a:pt x="5263" y="1560"/>
                  </a:cubicBezTo>
                  <a:cubicBezTo>
                    <a:pt x="5274" y="1566"/>
                    <a:pt x="5274" y="1566"/>
                    <a:pt x="5274" y="1566"/>
                  </a:cubicBezTo>
                  <a:cubicBezTo>
                    <a:pt x="5257" y="1583"/>
                    <a:pt x="5245" y="1589"/>
                    <a:pt x="5222" y="1600"/>
                  </a:cubicBezTo>
                  <a:cubicBezTo>
                    <a:pt x="5251" y="1641"/>
                    <a:pt x="5280" y="1665"/>
                    <a:pt x="5216" y="1624"/>
                  </a:cubicBezTo>
                  <a:cubicBezTo>
                    <a:pt x="5233" y="1670"/>
                    <a:pt x="5245" y="1700"/>
                    <a:pt x="5274" y="1740"/>
                  </a:cubicBezTo>
                  <a:cubicBezTo>
                    <a:pt x="5268" y="1752"/>
                    <a:pt x="5268" y="1752"/>
                    <a:pt x="5268" y="1752"/>
                  </a:cubicBezTo>
                  <a:cubicBezTo>
                    <a:pt x="5233" y="1729"/>
                    <a:pt x="5210" y="1717"/>
                    <a:pt x="5181" y="1694"/>
                  </a:cubicBezTo>
                  <a:cubicBezTo>
                    <a:pt x="5158" y="1670"/>
                    <a:pt x="5164" y="1630"/>
                    <a:pt x="5134" y="1630"/>
                  </a:cubicBezTo>
                  <a:cubicBezTo>
                    <a:pt x="5117" y="1630"/>
                    <a:pt x="5129" y="1659"/>
                    <a:pt x="5129" y="1676"/>
                  </a:cubicBezTo>
                  <a:cubicBezTo>
                    <a:pt x="5129" y="1705"/>
                    <a:pt x="5152" y="1717"/>
                    <a:pt x="5164" y="1746"/>
                  </a:cubicBezTo>
                  <a:cubicBezTo>
                    <a:pt x="5158" y="1752"/>
                    <a:pt x="5146" y="1758"/>
                    <a:pt x="5134" y="1758"/>
                  </a:cubicBezTo>
                  <a:cubicBezTo>
                    <a:pt x="5134" y="1787"/>
                    <a:pt x="5105" y="1793"/>
                    <a:pt x="5105" y="1822"/>
                  </a:cubicBezTo>
                  <a:cubicBezTo>
                    <a:pt x="5105" y="1833"/>
                    <a:pt x="5111" y="1839"/>
                    <a:pt x="5111" y="1851"/>
                  </a:cubicBezTo>
                  <a:cubicBezTo>
                    <a:pt x="5111" y="1886"/>
                    <a:pt x="5094" y="2031"/>
                    <a:pt x="5094" y="1926"/>
                  </a:cubicBezTo>
                  <a:cubicBezTo>
                    <a:pt x="5094" y="1909"/>
                    <a:pt x="5100" y="1897"/>
                    <a:pt x="5100" y="1880"/>
                  </a:cubicBezTo>
                  <a:cubicBezTo>
                    <a:pt x="5100" y="1839"/>
                    <a:pt x="5065" y="1828"/>
                    <a:pt x="5030" y="1804"/>
                  </a:cubicBezTo>
                  <a:cubicBezTo>
                    <a:pt x="4989" y="1763"/>
                    <a:pt x="5006" y="1717"/>
                    <a:pt x="4977" y="1665"/>
                  </a:cubicBezTo>
                  <a:cubicBezTo>
                    <a:pt x="4954" y="1624"/>
                    <a:pt x="4902" y="1618"/>
                    <a:pt x="4902" y="1571"/>
                  </a:cubicBezTo>
                  <a:cubicBezTo>
                    <a:pt x="4902" y="1554"/>
                    <a:pt x="4907" y="1548"/>
                    <a:pt x="4907" y="1531"/>
                  </a:cubicBezTo>
                  <a:cubicBezTo>
                    <a:pt x="4907" y="1513"/>
                    <a:pt x="4907" y="1513"/>
                    <a:pt x="4907" y="1513"/>
                  </a:cubicBezTo>
                  <a:cubicBezTo>
                    <a:pt x="4896" y="1507"/>
                    <a:pt x="4890" y="1507"/>
                    <a:pt x="4872" y="1502"/>
                  </a:cubicBezTo>
                  <a:cubicBezTo>
                    <a:pt x="4878" y="1478"/>
                    <a:pt x="4878" y="1478"/>
                    <a:pt x="4878" y="1478"/>
                  </a:cubicBezTo>
                  <a:cubicBezTo>
                    <a:pt x="4855" y="1449"/>
                    <a:pt x="4808" y="1443"/>
                    <a:pt x="4808" y="1403"/>
                  </a:cubicBezTo>
                  <a:cubicBezTo>
                    <a:pt x="4808" y="1374"/>
                    <a:pt x="4826" y="1362"/>
                    <a:pt x="4832" y="1333"/>
                  </a:cubicBezTo>
                  <a:cubicBezTo>
                    <a:pt x="4814" y="1333"/>
                    <a:pt x="4808" y="1333"/>
                    <a:pt x="4791" y="1333"/>
                  </a:cubicBezTo>
                  <a:cubicBezTo>
                    <a:pt x="4779" y="1374"/>
                    <a:pt x="4756" y="1391"/>
                    <a:pt x="4715" y="1397"/>
                  </a:cubicBezTo>
                  <a:cubicBezTo>
                    <a:pt x="4721" y="1420"/>
                    <a:pt x="4715" y="1432"/>
                    <a:pt x="4715" y="1455"/>
                  </a:cubicBezTo>
                  <a:cubicBezTo>
                    <a:pt x="4715" y="1478"/>
                    <a:pt x="4733" y="1490"/>
                    <a:pt x="4756" y="1496"/>
                  </a:cubicBezTo>
                  <a:cubicBezTo>
                    <a:pt x="4750" y="1502"/>
                    <a:pt x="4750" y="1507"/>
                    <a:pt x="4750" y="1513"/>
                  </a:cubicBezTo>
                  <a:cubicBezTo>
                    <a:pt x="4715" y="1513"/>
                    <a:pt x="4692" y="1525"/>
                    <a:pt x="4657" y="1525"/>
                  </a:cubicBezTo>
                  <a:cubicBezTo>
                    <a:pt x="4640" y="1525"/>
                    <a:pt x="4634" y="1507"/>
                    <a:pt x="4622" y="1502"/>
                  </a:cubicBezTo>
                  <a:cubicBezTo>
                    <a:pt x="4616" y="1542"/>
                    <a:pt x="4622" y="1560"/>
                    <a:pt x="4622" y="1600"/>
                  </a:cubicBezTo>
                  <a:cubicBezTo>
                    <a:pt x="4611" y="1600"/>
                    <a:pt x="4611" y="1600"/>
                    <a:pt x="4611" y="1600"/>
                  </a:cubicBezTo>
                  <a:cubicBezTo>
                    <a:pt x="4552" y="1612"/>
                    <a:pt x="4535" y="1647"/>
                    <a:pt x="4500" y="1694"/>
                  </a:cubicBezTo>
                  <a:cubicBezTo>
                    <a:pt x="4471" y="1740"/>
                    <a:pt x="4436" y="1763"/>
                    <a:pt x="4436" y="1816"/>
                  </a:cubicBezTo>
                  <a:cubicBezTo>
                    <a:pt x="4436" y="1886"/>
                    <a:pt x="4453" y="1926"/>
                    <a:pt x="4459" y="1991"/>
                  </a:cubicBezTo>
                  <a:cubicBezTo>
                    <a:pt x="4459" y="2031"/>
                    <a:pt x="4442" y="2060"/>
                    <a:pt x="4471" y="2089"/>
                  </a:cubicBezTo>
                  <a:cubicBezTo>
                    <a:pt x="4488" y="2113"/>
                    <a:pt x="4552" y="2095"/>
                    <a:pt x="4552" y="2130"/>
                  </a:cubicBezTo>
                  <a:cubicBezTo>
                    <a:pt x="4552" y="2206"/>
                    <a:pt x="4482" y="2241"/>
                    <a:pt x="4412" y="2282"/>
                  </a:cubicBezTo>
                  <a:cubicBezTo>
                    <a:pt x="4360" y="2311"/>
                    <a:pt x="4337" y="2346"/>
                    <a:pt x="4273" y="2357"/>
                  </a:cubicBezTo>
                  <a:cubicBezTo>
                    <a:pt x="4249" y="2363"/>
                    <a:pt x="4255" y="2392"/>
                    <a:pt x="4238" y="2404"/>
                  </a:cubicBezTo>
                  <a:cubicBezTo>
                    <a:pt x="4244" y="2421"/>
                    <a:pt x="4255" y="2427"/>
                    <a:pt x="4255" y="2450"/>
                  </a:cubicBezTo>
                  <a:cubicBezTo>
                    <a:pt x="4255" y="2474"/>
                    <a:pt x="4232" y="2491"/>
                    <a:pt x="4209" y="2491"/>
                  </a:cubicBezTo>
                  <a:cubicBezTo>
                    <a:pt x="4203" y="2491"/>
                    <a:pt x="4197" y="2497"/>
                    <a:pt x="4186" y="2497"/>
                  </a:cubicBezTo>
                  <a:cubicBezTo>
                    <a:pt x="4191" y="2509"/>
                    <a:pt x="4191" y="2509"/>
                    <a:pt x="4191" y="2520"/>
                  </a:cubicBezTo>
                  <a:cubicBezTo>
                    <a:pt x="4191" y="2619"/>
                    <a:pt x="4139" y="2666"/>
                    <a:pt x="4086" y="2741"/>
                  </a:cubicBezTo>
                  <a:cubicBezTo>
                    <a:pt x="4023" y="2817"/>
                    <a:pt x="3988" y="2870"/>
                    <a:pt x="3906" y="2928"/>
                  </a:cubicBezTo>
                  <a:cubicBezTo>
                    <a:pt x="3825" y="2980"/>
                    <a:pt x="3766" y="2998"/>
                    <a:pt x="3673" y="3033"/>
                  </a:cubicBezTo>
                  <a:cubicBezTo>
                    <a:pt x="3592" y="3067"/>
                    <a:pt x="3551" y="3108"/>
                    <a:pt x="3464" y="3108"/>
                  </a:cubicBezTo>
                  <a:cubicBezTo>
                    <a:pt x="3400" y="3108"/>
                    <a:pt x="3400" y="3108"/>
                    <a:pt x="3400" y="3108"/>
                  </a:cubicBezTo>
                  <a:cubicBezTo>
                    <a:pt x="3306" y="3108"/>
                    <a:pt x="3260" y="3178"/>
                    <a:pt x="3167" y="3178"/>
                  </a:cubicBezTo>
                  <a:cubicBezTo>
                    <a:pt x="3103" y="3178"/>
                    <a:pt x="3074" y="3126"/>
                    <a:pt x="3010" y="3126"/>
                  </a:cubicBezTo>
                  <a:cubicBezTo>
                    <a:pt x="2998" y="3126"/>
                    <a:pt x="2998" y="3132"/>
                    <a:pt x="2992" y="3132"/>
                  </a:cubicBezTo>
                  <a:cubicBezTo>
                    <a:pt x="2992" y="3143"/>
                    <a:pt x="2992" y="3149"/>
                    <a:pt x="2992" y="3161"/>
                  </a:cubicBezTo>
                  <a:cubicBezTo>
                    <a:pt x="2975" y="3161"/>
                    <a:pt x="2969" y="3149"/>
                    <a:pt x="2957" y="3149"/>
                  </a:cubicBezTo>
                  <a:cubicBezTo>
                    <a:pt x="2887" y="3149"/>
                    <a:pt x="2882" y="3225"/>
                    <a:pt x="2829" y="3271"/>
                  </a:cubicBezTo>
                  <a:cubicBezTo>
                    <a:pt x="2777" y="3312"/>
                    <a:pt x="2730" y="3324"/>
                    <a:pt x="2666" y="3324"/>
                  </a:cubicBezTo>
                  <a:cubicBezTo>
                    <a:pt x="2619" y="3324"/>
                    <a:pt x="2619" y="3324"/>
                    <a:pt x="2619" y="3324"/>
                  </a:cubicBezTo>
                  <a:cubicBezTo>
                    <a:pt x="2550" y="3341"/>
                    <a:pt x="2497" y="3341"/>
                    <a:pt x="2433" y="3376"/>
                  </a:cubicBezTo>
                  <a:cubicBezTo>
                    <a:pt x="2387" y="3405"/>
                    <a:pt x="2375" y="3440"/>
                    <a:pt x="2334" y="3469"/>
                  </a:cubicBezTo>
                  <a:cubicBezTo>
                    <a:pt x="2264" y="3522"/>
                    <a:pt x="2206" y="3539"/>
                    <a:pt x="2119" y="3539"/>
                  </a:cubicBezTo>
                  <a:cubicBezTo>
                    <a:pt x="2072" y="3539"/>
                    <a:pt x="2055" y="3481"/>
                    <a:pt x="2002" y="3481"/>
                  </a:cubicBezTo>
                  <a:cubicBezTo>
                    <a:pt x="1944" y="3481"/>
                    <a:pt x="1915" y="3527"/>
                    <a:pt x="1863" y="3527"/>
                  </a:cubicBezTo>
                  <a:cubicBezTo>
                    <a:pt x="1845" y="3527"/>
                    <a:pt x="1839" y="3522"/>
                    <a:pt x="1828" y="3522"/>
                  </a:cubicBezTo>
                  <a:cubicBezTo>
                    <a:pt x="1828" y="3516"/>
                    <a:pt x="1857" y="3411"/>
                    <a:pt x="1839" y="3446"/>
                  </a:cubicBezTo>
                  <a:cubicBezTo>
                    <a:pt x="1775" y="3533"/>
                    <a:pt x="1705" y="3556"/>
                    <a:pt x="1607" y="3603"/>
                  </a:cubicBezTo>
                  <a:cubicBezTo>
                    <a:pt x="1589" y="3591"/>
                    <a:pt x="1589" y="3591"/>
                    <a:pt x="1589" y="3591"/>
                  </a:cubicBezTo>
                  <a:cubicBezTo>
                    <a:pt x="1572" y="3615"/>
                    <a:pt x="1577" y="3644"/>
                    <a:pt x="1554" y="3656"/>
                  </a:cubicBezTo>
                  <a:cubicBezTo>
                    <a:pt x="1508" y="3685"/>
                    <a:pt x="1455" y="3679"/>
                    <a:pt x="1420" y="3719"/>
                  </a:cubicBezTo>
                  <a:cubicBezTo>
                    <a:pt x="1356" y="3784"/>
                    <a:pt x="1333" y="3830"/>
                    <a:pt x="1263" y="3888"/>
                  </a:cubicBezTo>
                  <a:cubicBezTo>
                    <a:pt x="1164" y="3976"/>
                    <a:pt x="1088" y="3999"/>
                    <a:pt x="960" y="4028"/>
                  </a:cubicBezTo>
                  <a:cubicBezTo>
                    <a:pt x="925" y="4040"/>
                    <a:pt x="914" y="4075"/>
                    <a:pt x="879" y="4075"/>
                  </a:cubicBezTo>
                  <a:cubicBezTo>
                    <a:pt x="867" y="4075"/>
                    <a:pt x="856" y="4075"/>
                    <a:pt x="844" y="4075"/>
                  </a:cubicBezTo>
                  <a:cubicBezTo>
                    <a:pt x="821" y="4110"/>
                    <a:pt x="826" y="4145"/>
                    <a:pt x="803" y="4179"/>
                  </a:cubicBezTo>
                  <a:cubicBezTo>
                    <a:pt x="780" y="4220"/>
                    <a:pt x="751" y="4238"/>
                    <a:pt x="739" y="4284"/>
                  </a:cubicBezTo>
                  <a:cubicBezTo>
                    <a:pt x="727" y="4342"/>
                    <a:pt x="733" y="4389"/>
                    <a:pt x="687" y="4424"/>
                  </a:cubicBezTo>
                  <a:cubicBezTo>
                    <a:pt x="681" y="4412"/>
                    <a:pt x="669" y="4406"/>
                    <a:pt x="658" y="4401"/>
                  </a:cubicBezTo>
                  <a:cubicBezTo>
                    <a:pt x="646" y="4430"/>
                    <a:pt x="623" y="4436"/>
                    <a:pt x="593" y="4447"/>
                  </a:cubicBezTo>
                  <a:cubicBezTo>
                    <a:pt x="588" y="4436"/>
                    <a:pt x="582" y="4424"/>
                    <a:pt x="582" y="4406"/>
                  </a:cubicBezTo>
                  <a:cubicBezTo>
                    <a:pt x="582" y="4383"/>
                    <a:pt x="593" y="4371"/>
                    <a:pt x="593" y="4342"/>
                  </a:cubicBezTo>
                  <a:cubicBezTo>
                    <a:pt x="559" y="4249"/>
                    <a:pt x="559" y="4249"/>
                    <a:pt x="559" y="4249"/>
                  </a:cubicBezTo>
                  <a:cubicBezTo>
                    <a:pt x="564" y="4232"/>
                    <a:pt x="564" y="4226"/>
                    <a:pt x="564" y="4208"/>
                  </a:cubicBezTo>
                  <a:cubicBezTo>
                    <a:pt x="553" y="4139"/>
                    <a:pt x="553" y="4139"/>
                    <a:pt x="553" y="4139"/>
                  </a:cubicBezTo>
                  <a:cubicBezTo>
                    <a:pt x="559" y="4121"/>
                    <a:pt x="582" y="4110"/>
                    <a:pt x="582" y="4086"/>
                  </a:cubicBezTo>
                  <a:cubicBezTo>
                    <a:pt x="582" y="4080"/>
                    <a:pt x="576" y="4069"/>
                    <a:pt x="570" y="4069"/>
                  </a:cubicBezTo>
                  <a:cubicBezTo>
                    <a:pt x="524" y="4069"/>
                    <a:pt x="512" y="4121"/>
                    <a:pt x="495" y="4162"/>
                  </a:cubicBezTo>
                  <a:cubicBezTo>
                    <a:pt x="477" y="4208"/>
                    <a:pt x="466" y="4238"/>
                    <a:pt x="442" y="4278"/>
                  </a:cubicBezTo>
                  <a:cubicBezTo>
                    <a:pt x="425" y="4319"/>
                    <a:pt x="425" y="4342"/>
                    <a:pt x="413" y="4377"/>
                  </a:cubicBezTo>
                  <a:cubicBezTo>
                    <a:pt x="396" y="4424"/>
                    <a:pt x="372" y="4447"/>
                    <a:pt x="372" y="4494"/>
                  </a:cubicBezTo>
                  <a:cubicBezTo>
                    <a:pt x="372" y="4581"/>
                    <a:pt x="442" y="4622"/>
                    <a:pt x="442" y="4709"/>
                  </a:cubicBezTo>
                  <a:cubicBezTo>
                    <a:pt x="442" y="4732"/>
                    <a:pt x="419" y="4738"/>
                    <a:pt x="419" y="4762"/>
                  </a:cubicBezTo>
                  <a:cubicBezTo>
                    <a:pt x="419" y="4797"/>
                    <a:pt x="425" y="4814"/>
                    <a:pt x="425" y="4843"/>
                  </a:cubicBezTo>
                  <a:cubicBezTo>
                    <a:pt x="425" y="4925"/>
                    <a:pt x="372" y="4960"/>
                    <a:pt x="332" y="5035"/>
                  </a:cubicBezTo>
                  <a:cubicBezTo>
                    <a:pt x="267" y="5157"/>
                    <a:pt x="233" y="5239"/>
                    <a:pt x="233" y="5379"/>
                  </a:cubicBezTo>
                  <a:cubicBezTo>
                    <a:pt x="233" y="5524"/>
                    <a:pt x="384" y="5582"/>
                    <a:pt x="361" y="5728"/>
                  </a:cubicBezTo>
                  <a:cubicBezTo>
                    <a:pt x="361" y="5757"/>
                    <a:pt x="361" y="5786"/>
                    <a:pt x="390" y="5804"/>
                  </a:cubicBezTo>
                  <a:cubicBezTo>
                    <a:pt x="413" y="5815"/>
                    <a:pt x="436" y="5821"/>
                    <a:pt x="448" y="5844"/>
                  </a:cubicBezTo>
                  <a:cubicBezTo>
                    <a:pt x="477" y="5926"/>
                    <a:pt x="477" y="5984"/>
                    <a:pt x="530" y="6054"/>
                  </a:cubicBezTo>
                  <a:cubicBezTo>
                    <a:pt x="564" y="6095"/>
                    <a:pt x="576" y="6124"/>
                    <a:pt x="611" y="6159"/>
                  </a:cubicBezTo>
                  <a:cubicBezTo>
                    <a:pt x="629" y="6188"/>
                    <a:pt x="658" y="6199"/>
                    <a:pt x="658" y="6229"/>
                  </a:cubicBezTo>
                  <a:cubicBezTo>
                    <a:pt x="658" y="6234"/>
                    <a:pt x="646" y="6240"/>
                    <a:pt x="646" y="6246"/>
                  </a:cubicBezTo>
                  <a:cubicBezTo>
                    <a:pt x="646" y="6258"/>
                    <a:pt x="652" y="6264"/>
                    <a:pt x="652" y="6275"/>
                  </a:cubicBezTo>
                  <a:cubicBezTo>
                    <a:pt x="652" y="6281"/>
                    <a:pt x="634" y="6281"/>
                    <a:pt x="634" y="6287"/>
                  </a:cubicBezTo>
                  <a:cubicBezTo>
                    <a:pt x="629" y="6310"/>
                    <a:pt x="634" y="6322"/>
                    <a:pt x="634" y="6339"/>
                  </a:cubicBezTo>
                  <a:cubicBezTo>
                    <a:pt x="629" y="6357"/>
                    <a:pt x="611" y="6362"/>
                    <a:pt x="611" y="6386"/>
                  </a:cubicBezTo>
                  <a:cubicBezTo>
                    <a:pt x="611" y="6409"/>
                    <a:pt x="629" y="6421"/>
                    <a:pt x="629" y="6444"/>
                  </a:cubicBezTo>
                  <a:cubicBezTo>
                    <a:pt x="629" y="6479"/>
                    <a:pt x="599" y="6520"/>
                    <a:pt x="559" y="6520"/>
                  </a:cubicBezTo>
                  <a:cubicBezTo>
                    <a:pt x="524" y="6520"/>
                    <a:pt x="530" y="6473"/>
                    <a:pt x="512" y="6444"/>
                  </a:cubicBezTo>
                  <a:cubicBezTo>
                    <a:pt x="495" y="6409"/>
                    <a:pt x="471" y="6397"/>
                    <a:pt x="460" y="6362"/>
                  </a:cubicBezTo>
                  <a:cubicBezTo>
                    <a:pt x="448" y="6362"/>
                    <a:pt x="448" y="6362"/>
                    <a:pt x="448" y="6362"/>
                  </a:cubicBezTo>
                  <a:cubicBezTo>
                    <a:pt x="425" y="6386"/>
                    <a:pt x="396" y="6397"/>
                    <a:pt x="355" y="6351"/>
                  </a:cubicBezTo>
                  <a:cubicBezTo>
                    <a:pt x="355" y="6304"/>
                    <a:pt x="384" y="6275"/>
                    <a:pt x="384" y="6229"/>
                  </a:cubicBezTo>
                  <a:cubicBezTo>
                    <a:pt x="384" y="6194"/>
                    <a:pt x="355" y="6182"/>
                    <a:pt x="337" y="6153"/>
                  </a:cubicBezTo>
                  <a:cubicBezTo>
                    <a:pt x="308" y="6112"/>
                    <a:pt x="303" y="6089"/>
                    <a:pt x="267" y="6054"/>
                  </a:cubicBezTo>
                  <a:cubicBezTo>
                    <a:pt x="250" y="6060"/>
                    <a:pt x="250" y="6060"/>
                    <a:pt x="250" y="6060"/>
                  </a:cubicBezTo>
                  <a:cubicBezTo>
                    <a:pt x="244" y="6077"/>
                    <a:pt x="244" y="6083"/>
                    <a:pt x="244" y="6101"/>
                  </a:cubicBezTo>
                  <a:cubicBezTo>
                    <a:pt x="244" y="6135"/>
                    <a:pt x="244" y="6135"/>
                    <a:pt x="244" y="6135"/>
                  </a:cubicBezTo>
                  <a:cubicBezTo>
                    <a:pt x="244" y="6176"/>
                    <a:pt x="273" y="6188"/>
                    <a:pt x="291" y="6229"/>
                  </a:cubicBezTo>
                  <a:cubicBezTo>
                    <a:pt x="308" y="6281"/>
                    <a:pt x="308" y="6316"/>
                    <a:pt x="343" y="6362"/>
                  </a:cubicBezTo>
                  <a:cubicBezTo>
                    <a:pt x="367" y="6403"/>
                    <a:pt x="401" y="6409"/>
                    <a:pt x="442" y="6438"/>
                  </a:cubicBezTo>
                  <a:cubicBezTo>
                    <a:pt x="471" y="6461"/>
                    <a:pt x="466" y="6502"/>
                    <a:pt x="466" y="6543"/>
                  </a:cubicBezTo>
                  <a:cubicBezTo>
                    <a:pt x="466" y="6566"/>
                    <a:pt x="448" y="6578"/>
                    <a:pt x="436" y="6595"/>
                  </a:cubicBezTo>
                  <a:cubicBezTo>
                    <a:pt x="413" y="6619"/>
                    <a:pt x="407" y="6648"/>
                    <a:pt x="378" y="6648"/>
                  </a:cubicBezTo>
                  <a:cubicBezTo>
                    <a:pt x="361" y="6648"/>
                    <a:pt x="355" y="6630"/>
                    <a:pt x="343" y="6624"/>
                  </a:cubicBezTo>
                  <a:cubicBezTo>
                    <a:pt x="320" y="6613"/>
                    <a:pt x="291" y="6607"/>
                    <a:pt x="291" y="6584"/>
                  </a:cubicBezTo>
                  <a:cubicBezTo>
                    <a:pt x="291" y="6560"/>
                    <a:pt x="297" y="6549"/>
                    <a:pt x="297" y="6525"/>
                  </a:cubicBezTo>
                  <a:cubicBezTo>
                    <a:pt x="279" y="6514"/>
                    <a:pt x="262" y="6508"/>
                    <a:pt x="250" y="6490"/>
                  </a:cubicBezTo>
                  <a:cubicBezTo>
                    <a:pt x="256" y="6473"/>
                    <a:pt x="262" y="6461"/>
                    <a:pt x="262" y="6444"/>
                  </a:cubicBezTo>
                  <a:cubicBezTo>
                    <a:pt x="262" y="6421"/>
                    <a:pt x="250" y="6403"/>
                    <a:pt x="233" y="6392"/>
                  </a:cubicBezTo>
                  <a:cubicBezTo>
                    <a:pt x="215" y="6392"/>
                    <a:pt x="215" y="6392"/>
                    <a:pt x="215" y="6392"/>
                  </a:cubicBezTo>
                  <a:cubicBezTo>
                    <a:pt x="215" y="6421"/>
                    <a:pt x="215" y="6421"/>
                    <a:pt x="215" y="6421"/>
                  </a:cubicBezTo>
                  <a:cubicBezTo>
                    <a:pt x="227" y="6461"/>
                    <a:pt x="227" y="6461"/>
                    <a:pt x="227" y="6461"/>
                  </a:cubicBezTo>
                  <a:cubicBezTo>
                    <a:pt x="227" y="6502"/>
                    <a:pt x="227" y="6502"/>
                    <a:pt x="227" y="6502"/>
                  </a:cubicBezTo>
                  <a:cubicBezTo>
                    <a:pt x="215" y="6508"/>
                    <a:pt x="215" y="6508"/>
                    <a:pt x="215" y="6508"/>
                  </a:cubicBezTo>
                  <a:cubicBezTo>
                    <a:pt x="209" y="6490"/>
                    <a:pt x="204" y="6473"/>
                    <a:pt x="186" y="6461"/>
                  </a:cubicBezTo>
                  <a:cubicBezTo>
                    <a:pt x="180" y="6461"/>
                    <a:pt x="180" y="6461"/>
                    <a:pt x="180" y="6461"/>
                  </a:cubicBezTo>
                  <a:cubicBezTo>
                    <a:pt x="186" y="6496"/>
                    <a:pt x="215" y="6502"/>
                    <a:pt x="238" y="6537"/>
                  </a:cubicBezTo>
                  <a:cubicBezTo>
                    <a:pt x="273" y="6601"/>
                    <a:pt x="308" y="6630"/>
                    <a:pt x="355" y="6688"/>
                  </a:cubicBezTo>
                  <a:cubicBezTo>
                    <a:pt x="407" y="6747"/>
                    <a:pt x="419" y="6787"/>
                    <a:pt x="454" y="6851"/>
                  </a:cubicBezTo>
                  <a:cubicBezTo>
                    <a:pt x="524" y="6956"/>
                    <a:pt x="570" y="7020"/>
                    <a:pt x="582" y="7148"/>
                  </a:cubicBezTo>
                  <a:cubicBezTo>
                    <a:pt x="588" y="7148"/>
                    <a:pt x="593" y="7148"/>
                    <a:pt x="599" y="7148"/>
                  </a:cubicBezTo>
                  <a:cubicBezTo>
                    <a:pt x="605" y="7160"/>
                    <a:pt x="605" y="7160"/>
                    <a:pt x="605" y="7160"/>
                  </a:cubicBezTo>
                  <a:cubicBezTo>
                    <a:pt x="570" y="7195"/>
                    <a:pt x="576" y="7230"/>
                    <a:pt x="576" y="7276"/>
                  </a:cubicBezTo>
                  <a:cubicBezTo>
                    <a:pt x="576" y="7335"/>
                    <a:pt x="570" y="7375"/>
                    <a:pt x="599" y="7428"/>
                  </a:cubicBezTo>
                  <a:cubicBezTo>
                    <a:pt x="611" y="7445"/>
                    <a:pt x="634" y="7439"/>
                    <a:pt x="646" y="7457"/>
                  </a:cubicBezTo>
                  <a:cubicBezTo>
                    <a:pt x="669" y="7479"/>
                    <a:pt x="669" y="7497"/>
                    <a:pt x="687" y="7520"/>
                  </a:cubicBezTo>
                  <a:cubicBezTo>
                    <a:pt x="733" y="7578"/>
                    <a:pt x="768" y="7607"/>
                    <a:pt x="786" y="7677"/>
                  </a:cubicBezTo>
                  <a:cubicBezTo>
                    <a:pt x="815" y="7747"/>
                    <a:pt x="803" y="7793"/>
                    <a:pt x="838" y="7858"/>
                  </a:cubicBezTo>
                  <a:cubicBezTo>
                    <a:pt x="861" y="7898"/>
                    <a:pt x="896" y="7904"/>
                    <a:pt x="925" y="7939"/>
                  </a:cubicBezTo>
                  <a:cubicBezTo>
                    <a:pt x="989" y="8026"/>
                    <a:pt x="995" y="8096"/>
                    <a:pt x="995" y="8207"/>
                  </a:cubicBezTo>
                  <a:cubicBezTo>
                    <a:pt x="995" y="8242"/>
                    <a:pt x="978" y="8265"/>
                    <a:pt x="978" y="8306"/>
                  </a:cubicBezTo>
                  <a:cubicBezTo>
                    <a:pt x="978" y="8393"/>
                    <a:pt x="978" y="8393"/>
                    <a:pt x="978" y="8393"/>
                  </a:cubicBezTo>
                  <a:cubicBezTo>
                    <a:pt x="978" y="8416"/>
                    <a:pt x="972" y="8434"/>
                    <a:pt x="972" y="8463"/>
                  </a:cubicBezTo>
                  <a:cubicBezTo>
                    <a:pt x="972" y="8498"/>
                    <a:pt x="995" y="8510"/>
                    <a:pt x="1001" y="8539"/>
                  </a:cubicBezTo>
                  <a:cubicBezTo>
                    <a:pt x="1024" y="8608"/>
                    <a:pt x="1013" y="8649"/>
                    <a:pt x="1024" y="8719"/>
                  </a:cubicBezTo>
                  <a:cubicBezTo>
                    <a:pt x="1042" y="8824"/>
                    <a:pt x="1083" y="8876"/>
                    <a:pt x="1129" y="8969"/>
                  </a:cubicBezTo>
                  <a:cubicBezTo>
                    <a:pt x="1199" y="9092"/>
                    <a:pt x="1228" y="9167"/>
                    <a:pt x="1281" y="9295"/>
                  </a:cubicBezTo>
                  <a:cubicBezTo>
                    <a:pt x="1310" y="9360"/>
                    <a:pt x="1356" y="9389"/>
                    <a:pt x="1356" y="9458"/>
                  </a:cubicBezTo>
                  <a:cubicBezTo>
                    <a:pt x="1356" y="9534"/>
                    <a:pt x="1356" y="9534"/>
                    <a:pt x="1356" y="9534"/>
                  </a:cubicBezTo>
                  <a:cubicBezTo>
                    <a:pt x="1356" y="9546"/>
                    <a:pt x="1350" y="9552"/>
                    <a:pt x="1350" y="9563"/>
                  </a:cubicBezTo>
                  <a:cubicBezTo>
                    <a:pt x="1350" y="9604"/>
                    <a:pt x="1368" y="9627"/>
                    <a:pt x="1368" y="9674"/>
                  </a:cubicBezTo>
                  <a:cubicBezTo>
                    <a:pt x="1368" y="9703"/>
                    <a:pt x="1362" y="9720"/>
                    <a:pt x="1350" y="9744"/>
                  </a:cubicBezTo>
                  <a:cubicBezTo>
                    <a:pt x="1362" y="9784"/>
                    <a:pt x="1362" y="9784"/>
                    <a:pt x="1362" y="9784"/>
                  </a:cubicBezTo>
                  <a:cubicBezTo>
                    <a:pt x="1350" y="9819"/>
                    <a:pt x="1356" y="9843"/>
                    <a:pt x="1345" y="9872"/>
                  </a:cubicBezTo>
                  <a:cubicBezTo>
                    <a:pt x="1339" y="9883"/>
                    <a:pt x="1321" y="9883"/>
                    <a:pt x="1310" y="9889"/>
                  </a:cubicBezTo>
                  <a:cubicBezTo>
                    <a:pt x="1292" y="9907"/>
                    <a:pt x="1292" y="9930"/>
                    <a:pt x="1286" y="9959"/>
                  </a:cubicBezTo>
                  <a:cubicBezTo>
                    <a:pt x="1327" y="10209"/>
                    <a:pt x="1327" y="10209"/>
                    <a:pt x="1327" y="10209"/>
                  </a:cubicBezTo>
                  <a:cubicBezTo>
                    <a:pt x="1327" y="10291"/>
                    <a:pt x="1304" y="10338"/>
                    <a:pt x="1263" y="10413"/>
                  </a:cubicBezTo>
                  <a:cubicBezTo>
                    <a:pt x="1228" y="10483"/>
                    <a:pt x="1187" y="10535"/>
                    <a:pt x="1106" y="10535"/>
                  </a:cubicBezTo>
                  <a:cubicBezTo>
                    <a:pt x="1065" y="10535"/>
                    <a:pt x="1053" y="10495"/>
                    <a:pt x="1013" y="10471"/>
                  </a:cubicBezTo>
                  <a:cubicBezTo>
                    <a:pt x="1013" y="10518"/>
                    <a:pt x="1013" y="10518"/>
                    <a:pt x="1013" y="10518"/>
                  </a:cubicBezTo>
                  <a:cubicBezTo>
                    <a:pt x="1013" y="10541"/>
                    <a:pt x="1001" y="10547"/>
                    <a:pt x="1001" y="10564"/>
                  </a:cubicBezTo>
                  <a:cubicBezTo>
                    <a:pt x="1001" y="10704"/>
                    <a:pt x="1001" y="10704"/>
                    <a:pt x="1001" y="10704"/>
                  </a:cubicBezTo>
                  <a:cubicBezTo>
                    <a:pt x="1001" y="10751"/>
                    <a:pt x="1013" y="10780"/>
                    <a:pt x="1024" y="10827"/>
                  </a:cubicBezTo>
                  <a:cubicBezTo>
                    <a:pt x="1036" y="10873"/>
                    <a:pt x="1036" y="10902"/>
                    <a:pt x="1071" y="10931"/>
                  </a:cubicBezTo>
                  <a:cubicBezTo>
                    <a:pt x="1077" y="10914"/>
                    <a:pt x="1083" y="10902"/>
                    <a:pt x="1094" y="10885"/>
                  </a:cubicBezTo>
                  <a:cubicBezTo>
                    <a:pt x="1199" y="10925"/>
                    <a:pt x="1263" y="10954"/>
                    <a:pt x="1345" y="11036"/>
                  </a:cubicBezTo>
                  <a:cubicBezTo>
                    <a:pt x="1391" y="11083"/>
                    <a:pt x="1438" y="11100"/>
                    <a:pt x="1461" y="11158"/>
                  </a:cubicBezTo>
                  <a:cubicBezTo>
                    <a:pt x="1478" y="11187"/>
                    <a:pt x="1461" y="11211"/>
                    <a:pt x="1484" y="11228"/>
                  </a:cubicBezTo>
                  <a:cubicBezTo>
                    <a:pt x="1519" y="11251"/>
                    <a:pt x="1548" y="11234"/>
                    <a:pt x="1583" y="11246"/>
                  </a:cubicBezTo>
                  <a:cubicBezTo>
                    <a:pt x="1671" y="11275"/>
                    <a:pt x="1717" y="11298"/>
                    <a:pt x="1793" y="11345"/>
                  </a:cubicBezTo>
                  <a:cubicBezTo>
                    <a:pt x="1799" y="11327"/>
                    <a:pt x="1804" y="11316"/>
                    <a:pt x="1810" y="11298"/>
                  </a:cubicBezTo>
                  <a:cubicBezTo>
                    <a:pt x="1909" y="11345"/>
                    <a:pt x="1909" y="11345"/>
                    <a:pt x="1909" y="11345"/>
                  </a:cubicBezTo>
                  <a:cubicBezTo>
                    <a:pt x="1927" y="11333"/>
                    <a:pt x="1933" y="11316"/>
                    <a:pt x="1944" y="11298"/>
                  </a:cubicBezTo>
                  <a:cubicBezTo>
                    <a:pt x="1967" y="11316"/>
                    <a:pt x="1985" y="11327"/>
                    <a:pt x="2014" y="11327"/>
                  </a:cubicBezTo>
                  <a:cubicBezTo>
                    <a:pt x="2043" y="11327"/>
                    <a:pt x="2061" y="11333"/>
                    <a:pt x="2090" y="11333"/>
                  </a:cubicBezTo>
                  <a:cubicBezTo>
                    <a:pt x="2107" y="11333"/>
                    <a:pt x="2113" y="11310"/>
                    <a:pt x="2136" y="11310"/>
                  </a:cubicBezTo>
                  <a:cubicBezTo>
                    <a:pt x="2154" y="11310"/>
                    <a:pt x="2165" y="11316"/>
                    <a:pt x="2183" y="11310"/>
                  </a:cubicBezTo>
                  <a:cubicBezTo>
                    <a:pt x="2183" y="11321"/>
                    <a:pt x="2177" y="11327"/>
                    <a:pt x="2177" y="11339"/>
                  </a:cubicBezTo>
                  <a:cubicBezTo>
                    <a:pt x="2177" y="11350"/>
                    <a:pt x="2194" y="11345"/>
                    <a:pt x="2206" y="11350"/>
                  </a:cubicBezTo>
                  <a:cubicBezTo>
                    <a:pt x="2224" y="11356"/>
                    <a:pt x="2235" y="11374"/>
                    <a:pt x="2259" y="11374"/>
                  </a:cubicBezTo>
                  <a:cubicBezTo>
                    <a:pt x="2282" y="11374"/>
                    <a:pt x="2282" y="11333"/>
                    <a:pt x="2305" y="11333"/>
                  </a:cubicBezTo>
                  <a:cubicBezTo>
                    <a:pt x="2346" y="11333"/>
                    <a:pt x="2363" y="11374"/>
                    <a:pt x="2404" y="11379"/>
                  </a:cubicBezTo>
                  <a:cubicBezTo>
                    <a:pt x="2404" y="11316"/>
                    <a:pt x="2474" y="11304"/>
                    <a:pt x="2532" y="11269"/>
                  </a:cubicBezTo>
                  <a:cubicBezTo>
                    <a:pt x="2567" y="11251"/>
                    <a:pt x="2590" y="11251"/>
                    <a:pt x="2625" y="11228"/>
                  </a:cubicBezTo>
                  <a:cubicBezTo>
                    <a:pt x="2649" y="11211"/>
                    <a:pt x="2643" y="11182"/>
                    <a:pt x="2672" y="11170"/>
                  </a:cubicBezTo>
                  <a:cubicBezTo>
                    <a:pt x="2695" y="11153"/>
                    <a:pt x="2701" y="11135"/>
                    <a:pt x="2730" y="11123"/>
                  </a:cubicBezTo>
                  <a:cubicBezTo>
                    <a:pt x="2759" y="11112"/>
                    <a:pt x="2782" y="11117"/>
                    <a:pt x="2806" y="11094"/>
                  </a:cubicBezTo>
                  <a:cubicBezTo>
                    <a:pt x="2817" y="11083"/>
                    <a:pt x="2806" y="11059"/>
                    <a:pt x="2817" y="11042"/>
                  </a:cubicBezTo>
                  <a:cubicBezTo>
                    <a:pt x="2847" y="10995"/>
                    <a:pt x="2899" y="10995"/>
                    <a:pt x="2951" y="10995"/>
                  </a:cubicBezTo>
                  <a:cubicBezTo>
                    <a:pt x="2992" y="10995"/>
                    <a:pt x="3010" y="11013"/>
                    <a:pt x="3050" y="11019"/>
                  </a:cubicBezTo>
                  <a:cubicBezTo>
                    <a:pt x="3056" y="10995"/>
                    <a:pt x="3079" y="10995"/>
                    <a:pt x="3103" y="10990"/>
                  </a:cubicBezTo>
                  <a:cubicBezTo>
                    <a:pt x="3184" y="10827"/>
                    <a:pt x="3271" y="10687"/>
                    <a:pt x="3452" y="10687"/>
                  </a:cubicBezTo>
                  <a:cubicBezTo>
                    <a:pt x="3469" y="10687"/>
                    <a:pt x="3475" y="10698"/>
                    <a:pt x="3487" y="10698"/>
                  </a:cubicBezTo>
                  <a:cubicBezTo>
                    <a:pt x="3510" y="10698"/>
                    <a:pt x="3516" y="10687"/>
                    <a:pt x="3539" y="10687"/>
                  </a:cubicBezTo>
                  <a:cubicBezTo>
                    <a:pt x="3574" y="10687"/>
                    <a:pt x="3592" y="10704"/>
                    <a:pt x="3627" y="10704"/>
                  </a:cubicBezTo>
                  <a:cubicBezTo>
                    <a:pt x="3656" y="10704"/>
                    <a:pt x="3650" y="10664"/>
                    <a:pt x="3679" y="10658"/>
                  </a:cubicBezTo>
                  <a:cubicBezTo>
                    <a:pt x="3731" y="10646"/>
                    <a:pt x="3766" y="10646"/>
                    <a:pt x="3825" y="10646"/>
                  </a:cubicBezTo>
                  <a:cubicBezTo>
                    <a:pt x="3918" y="10646"/>
                    <a:pt x="3918" y="10646"/>
                    <a:pt x="3918" y="10646"/>
                  </a:cubicBezTo>
                  <a:cubicBezTo>
                    <a:pt x="3982" y="10646"/>
                    <a:pt x="4017" y="10617"/>
                    <a:pt x="4081" y="10617"/>
                  </a:cubicBezTo>
                  <a:cubicBezTo>
                    <a:pt x="4162" y="10617"/>
                    <a:pt x="4203" y="10664"/>
                    <a:pt x="4285" y="10664"/>
                  </a:cubicBezTo>
                  <a:cubicBezTo>
                    <a:pt x="4314" y="10664"/>
                    <a:pt x="4325" y="10640"/>
                    <a:pt x="4354" y="10640"/>
                  </a:cubicBezTo>
                  <a:cubicBezTo>
                    <a:pt x="4383" y="10640"/>
                    <a:pt x="4401" y="10652"/>
                    <a:pt x="4418" y="10681"/>
                  </a:cubicBezTo>
                  <a:cubicBezTo>
                    <a:pt x="4424" y="10698"/>
                    <a:pt x="4424" y="10722"/>
                    <a:pt x="4442" y="10722"/>
                  </a:cubicBezTo>
                  <a:cubicBezTo>
                    <a:pt x="4465" y="10722"/>
                    <a:pt x="4482" y="10727"/>
                    <a:pt x="4500" y="10716"/>
                  </a:cubicBezTo>
                  <a:cubicBezTo>
                    <a:pt x="4523" y="10704"/>
                    <a:pt x="4523" y="10664"/>
                    <a:pt x="4552" y="10664"/>
                  </a:cubicBezTo>
                  <a:cubicBezTo>
                    <a:pt x="4581" y="10664"/>
                    <a:pt x="4593" y="10687"/>
                    <a:pt x="4622" y="10687"/>
                  </a:cubicBezTo>
                  <a:cubicBezTo>
                    <a:pt x="4640" y="10687"/>
                    <a:pt x="4645" y="10675"/>
                    <a:pt x="4657" y="10669"/>
                  </a:cubicBezTo>
                  <a:cubicBezTo>
                    <a:pt x="4709" y="10669"/>
                    <a:pt x="4709" y="10669"/>
                    <a:pt x="4709" y="10669"/>
                  </a:cubicBezTo>
                  <a:cubicBezTo>
                    <a:pt x="4768" y="10669"/>
                    <a:pt x="4797" y="10658"/>
                    <a:pt x="4855" y="10658"/>
                  </a:cubicBezTo>
                  <a:cubicBezTo>
                    <a:pt x="4902" y="10658"/>
                    <a:pt x="4907" y="10722"/>
                    <a:pt x="4954" y="10722"/>
                  </a:cubicBezTo>
                  <a:cubicBezTo>
                    <a:pt x="5012" y="10722"/>
                    <a:pt x="5041" y="10693"/>
                    <a:pt x="5094" y="10664"/>
                  </a:cubicBezTo>
                  <a:cubicBezTo>
                    <a:pt x="5117" y="10652"/>
                    <a:pt x="5134" y="10652"/>
                    <a:pt x="5164" y="10646"/>
                  </a:cubicBezTo>
                  <a:cubicBezTo>
                    <a:pt x="5187" y="10640"/>
                    <a:pt x="5210" y="10640"/>
                    <a:pt x="5210" y="10623"/>
                  </a:cubicBezTo>
                  <a:cubicBezTo>
                    <a:pt x="5210" y="10605"/>
                    <a:pt x="5198" y="10599"/>
                    <a:pt x="5198" y="10582"/>
                  </a:cubicBezTo>
                  <a:cubicBezTo>
                    <a:pt x="5198" y="10518"/>
                    <a:pt x="5280" y="10518"/>
                    <a:pt x="5315" y="10465"/>
                  </a:cubicBezTo>
                  <a:cubicBezTo>
                    <a:pt x="5350" y="10413"/>
                    <a:pt x="5344" y="10372"/>
                    <a:pt x="5356" y="10314"/>
                  </a:cubicBezTo>
                  <a:cubicBezTo>
                    <a:pt x="5373" y="10244"/>
                    <a:pt x="5396" y="10204"/>
                    <a:pt x="5455" y="10169"/>
                  </a:cubicBezTo>
                  <a:cubicBezTo>
                    <a:pt x="5507" y="10139"/>
                    <a:pt x="5530" y="10105"/>
                    <a:pt x="5583" y="10105"/>
                  </a:cubicBezTo>
                  <a:cubicBezTo>
                    <a:pt x="5635" y="10105"/>
                    <a:pt x="5635" y="10105"/>
                    <a:pt x="5635" y="10105"/>
                  </a:cubicBezTo>
                  <a:cubicBezTo>
                    <a:pt x="5693" y="10105"/>
                    <a:pt x="5717" y="10070"/>
                    <a:pt x="5763" y="10041"/>
                  </a:cubicBezTo>
                  <a:cubicBezTo>
                    <a:pt x="5856" y="9982"/>
                    <a:pt x="5909" y="9942"/>
                    <a:pt x="6013" y="9918"/>
                  </a:cubicBezTo>
                  <a:cubicBezTo>
                    <a:pt x="6153" y="9907"/>
                    <a:pt x="6188" y="9761"/>
                    <a:pt x="6322" y="9726"/>
                  </a:cubicBezTo>
                  <a:cubicBezTo>
                    <a:pt x="6345" y="9732"/>
                    <a:pt x="6345" y="9732"/>
                    <a:pt x="6345" y="9732"/>
                  </a:cubicBezTo>
                  <a:cubicBezTo>
                    <a:pt x="6363" y="9720"/>
                    <a:pt x="6375" y="9709"/>
                    <a:pt x="6398" y="9709"/>
                  </a:cubicBezTo>
                  <a:cubicBezTo>
                    <a:pt x="6485" y="9709"/>
                    <a:pt x="6526" y="9761"/>
                    <a:pt x="6607" y="9761"/>
                  </a:cubicBezTo>
                  <a:cubicBezTo>
                    <a:pt x="6764" y="9761"/>
                    <a:pt x="6852" y="9744"/>
                    <a:pt x="7009" y="9709"/>
                  </a:cubicBezTo>
                  <a:cubicBezTo>
                    <a:pt x="7079" y="9691"/>
                    <a:pt x="7108" y="9656"/>
                    <a:pt x="7178" y="9639"/>
                  </a:cubicBezTo>
                  <a:cubicBezTo>
                    <a:pt x="7300" y="9610"/>
                    <a:pt x="7364" y="9581"/>
                    <a:pt x="7481" y="9528"/>
                  </a:cubicBezTo>
                  <a:cubicBezTo>
                    <a:pt x="7585" y="9487"/>
                    <a:pt x="7626" y="9406"/>
                    <a:pt x="7737" y="9406"/>
                  </a:cubicBezTo>
                  <a:lnTo>
                    <a:pt x="7737" y="9406"/>
                  </a:lnTo>
                  <a:cubicBezTo>
                    <a:pt x="7737" y="6258"/>
                    <a:pt x="7737" y="6258"/>
                    <a:pt x="7737" y="6258"/>
                  </a:cubicBezTo>
                  <a:lnTo>
                    <a:pt x="7737" y="6258"/>
                  </a:lnTo>
                  <a:cubicBezTo>
                    <a:pt x="7713" y="576"/>
                    <a:pt x="7713" y="576"/>
                    <a:pt x="7713" y="576"/>
                  </a:cubicBezTo>
                  <a:close/>
                  <a:moveTo>
                    <a:pt x="1123" y="3580"/>
                  </a:moveTo>
                  <a:lnTo>
                    <a:pt x="1123" y="3580"/>
                  </a:lnTo>
                  <a:cubicBezTo>
                    <a:pt x="1141" y="3539"/>
                    <a:pt x="1164" y="3510"/>
                    <a:pt x="1205" y="3498"/>
                  </a:cubicBezTo>
                  <a:cubicBezTo>
                    <a:pt x="1205" y="3539"/>
                    <a:pt x="1187" y="3586"/>
                    <a:pt x="1147" y="3586"/>
                  </a:cubicBezTo>
                  <a:cubicBezTo>
                    <a:pt x="1135" y="3586"/>
                    <a:pt x="1129" y="3586"/>
                    <a:pt x="1123" y="3580"/>
                  </a:cubicBezTo>
                  <a:close/>
                  <a:moveTo>
                    <a:pt x="29" y="6019"/>
                  </a:moveTo>
                  <a:lnTo>
                    <a:pt x="29" y="6019"/>
                  </a:lnTo>
                  <a:cubicBezTo>
                    <a:pt x="23" y="6019"/>
                    <a:pt x="17" y="6013"/>
                    <a:pt x="6" y="6013"/>
                  </a:cubicBezTo>
                  <a:cubicBezTo>
                    <a:pt x="6" y="6019"/>
                    <a:pt x="0" y="6025"/>
                    <a:pt x="0" y="6036"/>
                  </a:cubicBezTo>
                  <a:cubicBezTo>
                    <a:pt x="0" y="6118"/>
                    <a:pt x="29" y="6164"/>
                    <a:pt x="70" y="6234"/>
                  </a:cubicBezTo>
                  <a:cubicBezTo>
                    <a:pt x="93" y="6275"/>
                    <a:pt x="99" y="6304"/>
                    <a:pt x="122" y="6339"/>
                  </a:cubicBezTo>
                  <a:cubicBezTo>
                    <a:pt x="116" y="6223"/>
                    <a:pt x="29" y="6170"/>
                    <a:pt x="29" y="6054"/>
                  </a:cubicBezTo>
                  <a:lnTo>
                    <a:pt x="29" y="6019"/>
                  </a:lnTo>
                  <a:close/>
                </a:path>
              </a:pathLst>
            </a:custGeom>
            <a:solidFill>
              <a:schemeClr val="bg1">
                <a:lumMod val="9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en-US" kern="0">
                <a:solidFill>
                  <a:srgbClr val="7F7F7F"/>
                </a:solidFill>
                <a:latin typeface="Calibri" panose="020F0502020204030204" pitchFamily="34" charset="0"/>
                <a:ea typeface="Source Sans Pro"/>
                <a:cs typeface="Calibri" panose="020F0502020204030204" pitchFamily="34" charset="0"/>
              </a:endParaRPr>
            </a:p>
          </p:txBody>
        </p:sp>
        <p:sp>
          <p:nvSpPr>
            <p:cNvPr id="7" name="Freeform 2">
              <a:extLst>
                <a:ext uri="{FF2B5EF4-FFF2-40B4-BE49-F238E27FC236}">
                  <a16:creationId xmlns:a16="http://schemas.microsoft.com/office/drawing/2014/main" id="{0A7EE27F-7DFC-4F29-90F4-200DE9210B6F}"/>
                </a:ext>
              </a:extLst>
            </p:cNvPr>
            <p:cNvSpPr>
              <a:spLocks noChangeArrowheads="1"/>
            </p:cNvSpPr>
            <p:nvPr/>
          </p:nvSpPr>
          <p:spPr bwMode="auto">
            <a:xfrm>
              <a:off x="5854591" y="3957586"/>
              <a:ext cx="1916832" cy="3344973"/>
            </a:xfrm>
            <a:custGeom>
              <a:avLst/>
              <a:gdLst>
                <a:gd name="T0" fmla="*/ 984 w 4355"/>
                <a:gd name="T1" fmla="*/ 157 h 7604"/>
                <a:gd name="T2" fmla="*/ 874 w 4355"/>
                <a:gd name="T3" fmla="*/ 227 h 7604"/>
                <a:gd name="T4" fmla="*/ 676 w 4355"/>
                <a:gd name="T5" fmla="*/ 59 h 7604"/>
                <a:gd name="T6" fmla="*/ 897 w 4355"/>
                <a:gd name="T7" fmla="*/ 379 h 7604"/>
                <a:gd name="T8" fmla="*/ 1171 w 4355"/>
                <a:gd name="T9" fmla="*/ 268 h 7604"/>
                <a:gd name="T10" fmla="*/ 664 w 4355"/>
                <a:gd name="T11" fmla="*/ 169 h 7604"/>
                <a:gd name="T12" fmla="*/ 781 w 4355"/>
                <a:gd name="T13" fmla="*/ 361 h 7604"/>
                <a:gd name="T14" fmla="*/ 554 w 4355"/>
                <a:gd name="T15" fmla="*/ 315 h 7604"/>
                <a:gd name="T16" fmla="*/ 571 w 4355"/>
                <a:gd name="T17" fmla="*/ 204 h 7604"/>
                <a:gd name="T18" fmla="*/ 3591 w 4355"/>
                <a:gd name="T19" fmla="*/ 1374 h 7604"/>
                <a:gd name="T20" fmla="*/ 3824 w 4355"/>
                <a:gd name="T21" fmla="*/ 1549 h 7604"/>
                <a:gd name="T22" fmla="*/ 3708 w 4355"/>
                <a:gd name="T23" fmla="*/ 1520 h 7604"/>
                <a:gd name="T24" fmla="*/ 3754 w 4355"/>
                <a:gd name="T25" fmla="*/ 1386 h 7604"/>
                <a:gd name="T26" fmla="*/ 3498 w 4355"/>
                <a:gd name="T27" fmla="*/ 1298 h 7604"/>
                <a:gd name="T28" fmla="*/ 3498 w 4355"/>
                <a:gd name="T29" fmla="*/ 1298 h 7604"/>
                <a:gd name="T30" fmla="*/ 3894 w 4355"/>
                <a:gd name="T31" fmla="*/ 2352 h 7604"/>
                <a:gd name="T32" fmla="*/ 4348 w 4355"/>
                <a:gd name="T33" fmla="*/ 2742 h 7604"/>
                <a:gd name="T34" fmla="*/ 0 w 4355"/>
                <a:gd name="T35" fmla="*/ 1904 h 7604"/>
                <a:gd name="T36" fmla="*/ 117 w 4355"/>
                <a:gd name="T37" fmla="*/ 1898 h 7604"/>
                <a:gd name="T38" fmla="*/ 292 w 4355"/>
                <a:gd name="T39" fmla="*/ 1997 h 7604"/>
                <a:gd name="T40" fmla="*/ 297 w 4355"/>
                <a:gd name="T41" fmla="*/ 1881 h 7604"/>
                <a:gd name="T42" fmla="*/ 449 w 4355"/>
                <a:gd name="T43" fmla="*/ 1828 h 7604"/>
                <a:gd name="T44" fmla="*/ 361 w 4355"/>
                <a:gd name="T45" fmla="*/ 1724 h 7604"/>
                <a:gd name="T46" fmla="*/ 268 w 4355"/>
                <a:gd name="T47" fmla="*/ 1531 h 7604"/>
                <a:gd name="T48" fmla="*/ 466 w 4355"/>
                <a:gd name="T49" fmla="*/ 1217 h 7604"/>
                <a:gd name="T50" fmla="*/ 629 w 4355"/>
                <a:gd name="T51" fmla="*/ 1112 h 7604"/>
                <a:gd name="T52" fmla="*/ 664 w 4355"/>
                <a:gd name="T53" fmla="*/ 815 h 7604"/>
                <a:gd name="T54" fmla="*/ 781 w 4355"/>
                <a:gd name="T55" fmla="*/ 763 h 7604"/>
                <a:gd name="T56" fmla="*/ 880 w 4355"/>
                <a:gd name="T57" fmla="*/ 740 h 7604"/>
                <a:gd name="T58" fmla="*/ 949 w 4355"/>
                <a:gd name="T59" fmla="*/ 751 h 7604"/>
                <a:gd name="T60" fmla="*/ 1060 w 4355"/>
                <a:gd name="T61" fmla="*/ 588 h 7604"/>
                <a:gd name="T62" fmla="*/ 1369 w 4355"/>
                <a:gd name="T63" fmla="*/ 588 h 7604"/>
                <a:gd name="T64" fmla="*/ 1753 w 4355"/>
                <a:gd name="T65" fmla="*/ 425 h 7604"/>
                <a:gd name="T66" fmla="*/ 1718 w 4355"/>
                <a:gd name="T67" fmla="*/ 297 h 7604"/>
                <a:gd name="T68" fmla="*/ 1374 w 4355"/>
                <a:gd name="T69" fmla="*/ 94 h 7604"/>
                <a:gd name="T70" fmla="*/ 1526 w 4355"/>
                <a:gd name="T71" fmla="*/ 128 h 7604"/>
                <a:gd name="T72" fmla="*/ 1613 w 4355"/>
                <a:gd name="T73" fmla="*/ 41 h 7604"/>
                <a:gd name="T74" fmla="*/ 1712 w 4355"/>
                <a:gd name="T75" fmla="*/ 0 h 7604"/>
                <a:gd name="T76" fmla="*/ 1840 w 4355"/>
                <a:gd name="T77" fmla="*/ 204 h 7604"/>
                <a:gd name="T78" fmla="*/ 2235 w 4355"/>
                <a:gd name="T79" fmla="*/ 385 h 7604"/>
                <a:gd name="T80" fmla="*/ 2375 w 4355"/>
                <a:gd name="T81" fmla="*/ 437 h 7604"/>
                <a:gd name="T82" fmla="*/ 2631 w 4355"/>
                <a:gd name="T83" fmla="*/ 507 h 7604"/>
                <a:gd name="T84" fmla="*/ 2957 w 4355"/>
                <a:gd name="T85" fmla="*/ 583 h 7604"/>
                <a:gd name="T86" fmla="*/ 3097 w 4355"/>
                <a:gd name="T87" fmla="*/ 536 h 7604"/>
                <a:gd name="T88" fmla="*/ 3295 w 4355"/>
                <a:gd name="T89" fmla="*/ 425 h 7604"/>
                <a:gd name="T90" fmla="*/ 3242 w 4355"/>
                <a:gd name="T91" fmla="*/ 594 h 7604"/>
                <a:gd name="T92" fmla="*/ 3358 w 4355"/>
                <a:gd name="T93" fmla="*/ 693 h 7604"/>
                <a:gd name="T94" fmla="*/ 3469 w 4355"/>
                <a:gd name="T95" fmla="*/ 542 h 7604"/>
                <a:gd name="T96" fmla="*/ 3737 w 4355"/>
                <a:gd name="T97" fmla="*/ 583 h 7604"/>
                <a:gd name="T98" fmla="*/ 3743 w 4355"/>
                <a:gd name="T99" fmla="*/ 681 h 7604"/>
                <a:gd name="T100" fmla="*/ 3650 w 4355"/>
                <a:gd name="T101" fmla="*/ 932 h 7604"/>
                <a:gd name="T102" fmla="*/ 3539 w 4355"/>
                <a:gd name="T103" fmla="*/ 978 h 7604"/>
                <a:gd name="T104" fmla="*/ 3428 w 4355"/>
                <a:gd name="T105" fmla="*/ 1007 h 7604"/>
                <a:gd name="T106" fmla="*/ 3329 w 4355"/>
                <a:gd name="T107" fmla="*/ 1165 h 7604"/>
                <a:gd name="T108" fmla="*/ 3230 w 4355"/>
                <a:gd name="T109" fmla="*/ 1601 h 7604"/>
                <a:gd name="T110" fmla="*/ 3242 w 4355"/>
                <a:gd name="T111" fmla="*/ 2015 h 7604"/>
                <a:gd name="T112" fmla="*/ 3725 w 4355"/>
                <a:gd name="T113" fmla="*/ 2410 h 7604"/>
                <a:gd name="T114" fmla="*/ 3964 w 4355"/>
                <a:gd name="T115" fmla="*/ 2474 h 7604"/>
                <a:gd name="T116" fmla="*/ 4226 w 4355"/>
                <a:gd name="T117" fmla="*/ 2626 h 7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5" h="7604">
                  <a:moveTo>
                    <a:pt x="1089" y="59"/>
                  </a:moveTo>
                  <a:lnTo>
                    <a:pt x="1089" y="59"/>
                  </a:lnTo>
                  <a:cubicBezTo>
                    <a:pt x="1083" y="105"/>
                    <a:pt x="1089" y="128"/>
                    <a:pt x="1089" y="175"/>
                  </a:cubicBezTo>
                  <a:cubicBezTo>
                    <a:pt x="1077" y="146"/>
                    <a:pt x="1072" y="117"/>
                    <a:pt x="1043" y="117"/>
                  </a:cubicBezTo>
                  <a:cubicBezTo>
                    <a:pt x="1013" y="117"/>
                    <a:pt x="984" y="128"/>
                    <a:pt x="984" y="157"/>
                  </a:cubicBezTo>
                  <a:cubicBezTo>
                    <a:pt x="984" y="181"/>
                    <a:pt x="984" y="192"/>
                    <a:pt x="984" y="210"/>
                  </a:cubicBezTo>
                  <a:cubicBezTo>
                    <a:pt x="967" y="181"/>
                    <a:pt x="978" y="128"/>
                    <a:pt x="944" y="128"/>
                  </a:cubicBezTo>
                  <a:cubicBezTo>
                    <a:pt x="909" y="128"/>
                    <a:pt x="891" y="157"/>
                    <a:pt x="856" y="163"/>
                  </a:cubicBezTo>
                  <a:cubicBezTo>
                    <a:pt x="862" y="187"/>
                    <a:pt x="874" y="198"/>
                    <a:pt x="885" y="227"/>
                  </a:cubicBezTo>
                  <a:cubicBezTo>
                    <a:pt x="874" y="227"/>
                    <a:pt x="874" y="227"/>
                    <a:pt x="874" y="227"/>
                  </a:cubicBezTo>
                  <a:cubicBezTo>
                    <a:pt x="845" y="210"/>
                    <a:pt x="833" y="187"/>
                    <a:pt x="798" y="169"/>
                  </a:cubicBezTo>
                  <a:cubicBezTo>
                    <a:pt x="775" y="163"/>
                    <a:pt x="751" y="157"/>
                    <a:pt x="746" y="128"/>
                  </a:cubicBezTo>
                  <a:cubicBezTo>
                    <a:pt x="769" y="128"/>
                    <a:pt x="769" y="128"/>
                    <a:pt x="769" y="128"/>
                  </a:cubicBezTo>
                  <a:cubicBezTo>
                    <a:pt x="769" y="123"/>
                    <a:pt x="769" y="117"/>
                    <a:pt x="775" y="111"/>
                  </a:cubicBezTo>
                  <a:cubicBezTo>
                    <a:pt x="734" y="105"/>
                    <a:pt x="717" y="76"/>
                    <a:pt x="676" y="59"/>
                  </a:cubicBezTo>
                  <a:cubicBezTo>
                    <a:pt x="676" y="59"/>
                    <a:pt x="670" y="64"/>
                    <a:pt x="670" y="70"/>
                  </a:cubicBezTo>
                  <a:cubicBezTo>
                    <a:pt x="670" y="157"/>
                    <a:pt x="722" y="198"/>
                    <a:pt x="722" y="291"/>
                  </a:cubicBezTo>
                  <a:cubicBezTo>
                    <a:pt x="751" y="291"/>
                    <a:pt x="769" y="297"/>
                    <a:pt x="786" y="309"/>
                  </a:cubicBezTo>
                  <a:cubicBezTo>
                    <a:pt x="815" y="320"/>
                    <a:pt x="804" y="355"/>
                    <a:pt x="827" y="373"/>
                  </a:cubicBezTo>
                  <a:cubicBezTo>
                    <a:pt x="850" y="385"/>
                    <a:pt x="868" y="373"/>
                    <a:pt x="897" y="379"/>
                  </a:cubicBezTo>
                  <a:cubicBezTo>
                    <a:pt x="920" y="390"/>
                    <a:pt x="932" y="408"/>
                    <a:pt x="949" y="431"/>
                  </a:cubicBezTo>
                  <a:cubicBezTo>
                    <a:pt x="967" y="420"/>
                    <a:pt x="967" y="396"/>
                    <a:pt x="984" y="385"/>
                  </a:cubicBezTo>
                  <a:cubicBezTo>
                    <a:pt x="1008" y="367"/>
                    <a:pt x="1037" y="373"/>
                    <a:pt x="1060" y="350"/>
                  </a:cubicBezTo>
                  <a:cubicBezTo>
                    <a:pt x="1095" y="320"/>
                    <a:pt x="1095" y="262"/>
                    <a:pt x="1141" y="262"/>
                  </a:cubicBezTo>
                  <a:cubicBezTo>
                    <a:pt x="1153" y="262"/>
                    <a:pt x="1159" y="268"/>
                    <a:pt x="1171" y="268"/>
                  </a:cubicBezTo>
                  <a:cubicBezTo>
                    <a:pt x="1188" y="233"/>
                    <a:pt x="1217" y="216"/>
                    <a:pt x="1217" y="181"/>
                  </a:cubicBezTo>
                  <a:cubicBezTo>
                    <a:pt x="1217" y="152"/>
                    <a:pt x="1182" y="157"/>
                    <a:pt x="1171" y="134"/>
                  </a:cubicBezTo>
                  <a:cubicBezTo>
                    <a:pt x="1141" y="99"/>
                    <a:pt x="1130" y="76"/>
                    <a:pt x="1089" y="59"/>
                  </a:cubicBezTo>
                  <a:close/>
                  <a:moveTo>
                    <a:pt x="664" y="169"/>
                  </a:moveTo>
                  <a:lnTo>
                    <a:pt x="664" y="169"/>
                  </a:lnTo>
                  <a:cubicBezTo>
                    <a:pt x="676" y="210"/>
                    <a:pt x="652" y="227"/>
                    <a:pt x="647" y="268"/>
                  </a:cubicBezTo>
                  <a:cubicBezTo>
                    <a:pt x="664" y="268"/>
                    <a:pt x="682" y="262"/>
                    <a:pt x="693" y="274"/>
                  </a:cubicBezTo>
                  <a:cubicBezTo>
                    <a:pt x="687" y="297"/>
                    <a:pt x="687" y="297"/>
                    <a:pt x="687" y="297"/>
                  </a:cubicBezTo>
                  <a:cubicBezTo>
                    <a:pt x="687" y="303"/>
                    <a:pt x="687" y="309"/>
                    <a:pt x="687" y="315"/>
                  </a:cubicBezTo>
                  <a:cubicBezTo>
                    <a:pt x="728" y="320"/>
                    <a:pt x="751" y="332"/>
                    <a:pt x="781" y="361"/>
                  </a:cubicBezTo>
                  <a:cubicBezTo>
                    <a:pt x="769" y="367"/>
                    <a:pt x="757" y="379"/>
                    <a:pt x="740" y="379"/>
                  </a:cubicBezTo>
                  <a:cubicBezTo>
                    <a:pt x="687" y="379"/>
                    <a:pt x="658" y="350"/>
                    <a:pt x="606" y="350"/>
                  </a:cubicBezTo>
                  <a:cubicBezTo>
                    <a:pt x="571" y="350"/>
                    <a:pt x="554" y="361"/>
                    <a:pt x="524" y="367"/>
                  </a:cubicBezTo>
                  <a:cubicBezTo>
                    <a:pt x="530" y="350"/>
                    <a:pt x="530" y="332"/>
                    <a:pt x="536" y="315"/>
                  </a:cubicBezTo>
                  <a:cubicBezTo>
                    <a:pt x="554" y="315"/>
                    <a:pt x="554" y="315"/>
                    <a:pt x="554" y="315"/>
                  </a:cubicBezTo>
                  <a:cubicBezTo>
                    <a:pt x="559" y="315"/>
                    <a:pt x="565" y="320"/>
                    <a:pt x="571" y="320"/>
                  </a:cubicBezTo>
                  <a:cubicBezTo>
                    <a:pt x="594" y="320"/>
                    <a:pt x="623" y="326"/>
                    <a:pt x="623" y="303"/>
                  </a:cubicBezTo>
                  <a:cubicBezTo>
                    <a:pt x="623" y="268"/>
                    <a:pt x="594" y="262"/>
                    <a:pt x="583" y="233"/>
                  </a:cubicBezTo>
                  <a:cubicBezTo>
                    <a:pt x="594" y="210"/>
                    <a:pt x="594" y="210"/>
                    <a:pt x="594" y="210"/>
                  </a:cubicBezTo>
                  <a:cubicBezTo>
                    <a:pt x="583" y="210"/>
                    <a:pt x="577" y="204"/>
                    <a:pt x="571" y="204"/>
                  </a:cubicBezTo>
                  <a:cubicBezTo>
                    <a:pt x="577" y="192"/>
                    <a:pt x="577" y="192"/>
                    <a:pt x="577" y="192"/>
                  </a:cubicBezTo>
                  <a:cubicBezTo>
                    <a:pt x="612" y="175"/>
                    <a:pt x="623" y="152"/>
                    <a:pt x="647" y="128"/>
                  </a:cubicBezTo>
                  <a:cubicBezTo>
                    <a:pt x="658" y="140"/>
                    <a:pt x="664" y="152"/>
                    <a:pt x="664" y="169"/>
                  </a:cubicBezTo>
                  <a:close/>
                  <a:moveTo>
                    <a:pt x="3591" y="1374"/>
                  </a:moveTo>
                  <a:lnTo>
                    <a:pt x="3591" y="1374"/>
                  </a:lnTo>
                  <a:cubicBezTo>
                    <a:pt x="3591" y="1392"/>
                    <a:pt x="3597" y="1403"/>
                    <a:pt x="3597" y="1421"/>
                  </a:cubicBezTo>
                  <a:cubicBezTo>
                    <a:pt x="3597" y="1467"/>
                    <a:pt x="3591" y="1496"/>
                    <a:pt x="3586" y="1549"/>
                  </a:cubicBezTo>
                  <a:cubicBezTo>
                    <a:pt x="3667" y="1549"/>
                    <a:pt x="3708" y="1595"/>
                    <a:pt x="3789" y="1595"/>
                  </a:cubicBezTo>
                  <a:cubicBezTo>
                    <a:pt x="3801" y="1595"/>
                    <a:pt x="3813" y="1590"/>
                    <a:pt x="3824" y="1595"/>
                  </a:cubicBezTo>
                  <a:cubicBezTo>
                    <a:pt x="3824" y="1578"/>
                    <a:pt x="3824" y="1566"/>
                    <a:pt x="3824" y="1549"/>
                  </a:cubicBezTo>
                  <a:cubicBezTo>
                    <a:pt x="3818" y="1543"/>
                    <a:pt x="3818" y="1543"/>
                    <a:pt x="3818" y="1543"/>
                  </a:cubicBezTo>
                  <a:cubicBezTo>
                    <a:pt x="3807" y="1555"/>
                    <a:pt x="3801" y="1566"/>
                    <a:pt x="3784" y="1566"/>
                  </a:cubicBezTo>
                  <a:cubicBezTo>
                    <a:pt x="3772" y="1566"/>
                    <a:pt x="3772" y="1549"/>
                    <a:pt x="3766" y="1549"/>
                  </a:cubicBezTo>
                  <a:cubicBezTo>
                    <a:pt x="3754" y="1549"/>
                    <a:pt x="3749" y="1555"/>
                    <a:pt x="3743" y="1555"/>
                  </a:cubicBezTo>
                  <a:cubicBezTo>
                    <a:pt x="3720" y="1555"/>
                    <a:pt x="3708" y="1537"/>
                    <a:pt x="3708" y="1520"/>
                  </a:cubicBezTo>
                  <a:cubicBezTo>
                    <a:pt x="3708" y="1491"/>
                    <a:pt x="3731" y="1491"/>
                    <a:pt x="3743" y="1467"/>
                  </a:cubicBezTo>
                  <a:cubicBezTo>
                    <a:pt x="3725" y="1461"/>
                    <a:pt x="3708" y="1450"/>
                    <a:pt x="3708" y="1432"/>
                  </a:cubicBezTo>
                  <a:cubicBezTo>
                    <a:pt x="3708" y="1421"/>
                    <a:pt x="3714" y="1415"/>
                    <a:pt x="3714" y="1403"/>
                  </a:cubicBezTo>
                  <a:cubicBezTo>
                    <a:pt x="3725" y="1403"/>
                    <a:pt x="3731" y="1403"/>
                    <a:pt x="3743" y="1403"/>
                  </a:cubicBezTo>
                  <a:cubicBezTo>
                    <a:pt x="3778" y="1403"/>
                    <a:pt x="3824" y="1386"/>
                    <a:pt x="3754" y="1386"/>
                  </a:cubicBezTo>
                  <a:cubicBezTo>
                    <a:pt x="3731" y="1386"/>
                    <a:pt x="3708" y="1368"/>
                    <a:pt x="3708" y="1345"/>
                  </a:cubicBezTo>
                  <a:cubicBezTo>
                    <a:pt x="3708" y="1328"/>
                    <a:pt x="3720" y="1322"/>
                    <a:pt x="3720" y="1304"/>
                  </a:cubicBezTo>
                  <a:cubicBezTo>
                    <a:pt x="3720" y="1281"/>
                    <a:pt x="3690" y="1328"/>
                    <a:pt x="3679" y="1345"/>
                  </a:cubicBezTo>
                  <a:cubicBezTo>
                    <a:pt x="3661" y="1374"/>
                    <a:pt x="3626" y="1374"/>
                    <a:pt x="3591" y="1374"/>
                  </a:cubicBezTo>
                  <a:close/>
                  <a:moveTo>
                    <a:pt x="3498" y="1298"/>
                  </a:moveTo>
                  <a:lnTo>
                    <a:pt x="3498" y="1298"/>
                  </a:lnTo>
                  <a:cubicBezTo>
                    <a:pt x="3487" y="1293"/>
                    <a:pt x="3481" y="1293"/>
                    <a:pt x="3469" y="1287"/>
                  </a:cubicBezTo>
                  <a:cubicBezTo>
                    <a:pt x="3463" y="1298"/>
                    <a:pt x="3463" y="1304"/>
                    <a:pt x="3463" y="1310"/>
                  </a:cubicBezTo>
                  <a:cubicBezTo>
                    <a:pt x="3463" y="1339"/>
                    <a:pt x="3475" y="1351"/>
                    <a:pt x="3492" y="1374"/>
                  </a:cubicBezTo>
                  <a:cubicBezTo>
                    <a:pt x="3492" y="1345"/>
                    <a:pt x="3504" y="1328"/>
                    <a:pt x="3498" y="1298"/>
                  </a:cubicBezTo>
                  <a:close/>
                  <a:moveTo>
                    <a:pt x="3894" y="2306"/>
                  </a:moveTo>
                  <a:lnTo>
                    <a:pt x="3894" y="2306"/>
                  </a:lnTo>
                  <a:cubicBezTo>
                    <a:pt x="3883" y="2288"/>
                    <a:pt x="3883" y="2265"/>
                    <a:pt x="3859" y="2265"/>
                  </a:cubicBezTo>
                  <a:cubicBezTo>
                    <a:pt x="3847" y="2265"/>
                    <a:pt x="3836" y="2271"/>
                    <a:pt x="3824" y="2282"/>
                  </a:cubicBezTo>
                  <a:cubicBezTo>
                    <a:pt x="3847" y="2317"/>
                    <a:pt x="3865" y="2329"/>
                    <a:pt x="3894" y="2352"/>
                  </a:cubicBezTo>
                  <a:cubicBezTo>
                    <a:pt x="3894" y="2346"/>
                    <a:pt x="3900" y="2341"/>
                    <a:pt x="3900" y="2335"/>
                  </a:cubicBezTo>
                  <a:cubicBezTo>
                    <a:pt x="3900" y="2329"/>
                    <a:pt x="3894" y="2311"/>
                    <a:pt x="3894" y="2306"/>
                  </a:cubicBezTo>
                  <a:close/>
                  <a:moveTo>
                    <a:pt x="4348" y="2742"/>
                  </a:moveTo>
                  <a:lnTo>
                    <a:pt x="4348" y="2742"/>
                  </a:lnTo>
                  <a:lnTo>
                    <a:pt x="4348" y="2742"/>
                  </a:lnTo>
                  <a:cubicBezTo>
                    <a:pt x="4354" y="7603"/>
                    <a:pt x="4354" y="7603"/>
                    <a:pt x="4354" y="7603"/>
                  </a:cubicBezTo>
                  <a:lnTo>
                    <a:pt x="4354" y="7603"/>
                  </a:lnTo>
                  <a:cubicBezTo>
                    <a:pt x="24" y="7586"/>
                    <a:pt x="24" y="7586"/>
                    <a:pt x="24" y="7586"/>
                  </a:cubicBezTo>
                  <a:lnTo>
                    <a:pt x="24" y="7586"/>
                  </a:lnTo>
                  <a:cubicBezTo>
                    <a:pt x="0" y="1904"/>
                    <a:pt x="0" y="1904"/>
                    <a:pt x="0" y="1904"/>
                  </a:cubicBezTo>
                  <a:lnTo>
                    <a:pt x="0" y="1904"/>
                  </a:lnTo>
                  <a:cubicBezTo>
                    <a:pt x="53" y="1921"/>
                    <a:pt x="88" y="1956"/>
                    <a:pt x="88" y="2015"/>
                  </a:cubicBezTo>
                  <a:cubicBezTo>
                    <a:pt x="88" y="2137"/>
                    <a:pt x="88" y="2015"/>
                    <a:pt x="146" y="2015"/>
                  </a:cubicBezTo>
                  <a:cubicBezTo>
                    <a:pt x="140" y="1980"/>
                    <a:pt x="117" y="1962"/>
                    <a:pt x="117" y="1927"/>
                  </a:cubicBezTo>
                  <a:cubicBezTo>
                    <a:pt x="117" y="1916"/>
                    <a:pt x="117" y="1910"/>
                    <a:pt x="117" y="1898"/>
                  </a:cubicBezTo>
                  <a:cubicBezTo>
                    <a:pt x="123" y="1892"/>
                    <a:pt x="129" y="1892"/>
                    <a:pt x="134" y="1892"/>
                  </a:cubicBezTo>
                  <a:cubicBezTo>
                    <a:pt x="140" y="1892"/>
                    <a:pt x="146" y="1898"/>
                    <a:pt x="152" y="1898"/>
                  </a:cubicBezTo>
                  <a:cubicBezTo>
                    <a:pt x="175" y="1892"/>
                    <a:pt x="175" y="1892"/>
                    <a:pt x="175" y="1892"/>
                  </a:cubicBezTo>
                  <a:cubicBezTo>
                    <a:pt x="192" y="1921"/>
                    <a:pt x="210" y="1933"/>
                    <a:pt x="245" y="1945"/>
                  </a:cubicBezTo>
                  <a:cubicBezTo>
                    <a:pt x="268" y="1956"/>
                    <a:pt x="268" y="1985"/>
                    <a:pt x="292" y="1997"/>
                  </a:cubicBezTo>
                  <a:cubicBezTo>
                    <a:pt x="338" y="2038"/>
                    <a:pt x="402" y="2050"/>
                    <a:pt x="379" y="2044"/>
                  </a:cubicBezTo>
                  <a:cubicBezTo>
                    <a:pt x="379" y="2026"/>
                    <a:pt x="355" y="2032"/>
                    <a:pt x="344" y="2015"/>
                  </a:cubicBezTo>
                  <a:cubicBezTo>
                    <a:pt x="321" y="1997"/>
                    <a:pt x="326" y="1974"/>
                    <a:pt x="321" y="1945"/>
                  </a:cubicBezTo>
                  <a:cubicBezTo>
                    <a:pt x="315" y="1927"/>
                    <a:pt x="297" y="1916"/>
                    <a:pt x="297" y="1898"/>
                  </a:cubicBezTo>
                  <a:cubicBezTo>
                    <a:pt x="297" y="1881"/>
                    <a:pt x="297" y="1881"/>
                    <a:pt x="297" y="1881"/>
                  </a:cubicBezTo>
                  <a:cubicBezTo>
                    <a:pt x="367" y="1881"/>
                    <a:pt x="367" y="1881"/>
                    <a:pt x="367" y="1881"/>
                  </a:cubicBezTo>
                  <a:cubicBezTo>
                    <a:pt x="379" y="1881"/>
                    <a:pt x="385" y="1869"/>
                    <a:pt x="391" y="1869"/>
                  </a:cubicBezTo>
                  <a:cubicBezTo>
                    <a:pt x="396" y="1869"/>
                    <a:pt x="402" y="1875"/>
                    <a:pt x="408" y="1875"/>
                  </a:cubicBezTo>
                  <a:cubicBezTo>
                    <a:pt x="431" y="1875"/>
                    <a:pt x="443" y="1846"/>
                    <a:pt x="466" y="1846"/>
                  </a:cubicBezTo>
                  <a:cubicBezTo>
                    <a:pt x="460" y="1840"/>
                    <a:pt x="460" y="1828"/>
                    <a:pt x="449" y="1828"/>
                  </a:cubicBezTo>
                  <a:cubicBezTo>
                    <a:pt x="420" y="1828"/>
                    <a:pt x="408" y="1840"/>
                    <a:pt x="379" y="1840"/>
                  </a:cubicBezTo>
                  <a:cubicBezTo>
                    <a:pt x="361" y="1840"/>
                    <a:pt x="350" y="1840"/>
                    <a:pt x="332" y="1840"/>
                  </a:cubicBezTo>
                  <a:cubicBezTo>
                    <a:pt x="332" y="1822"/>
                    <a:pt x="332" y="1811"/>
                    <a:pt x="332" y="1793"/>
                  </a:cubicBezTo>
                  <a:cubicBezTo>
                    <a:pt x="332" y="1758"/>
                    <a:pt x="367" y="1758"/>
                    <a:pt x="379" y="1729"/>
                  </a:cubicBezTo>
                  <a:cubicBezTo>
                    <a:pt x="373" y="1729"/>
                    <a:pt x="367" y="1724"/>
                    <a:pt x="361" y="1724"/>
                  </a:cubicBezTo>
                  <a:cubicBezTo>
                    <a:pt x="350" y="1724"/>
                    <a:pt x="338" y="1729"/>
                    <a:pt x="326" y="1735"/>
                  </a:cubicBezTo>
                  <a:cubicBezTo>
                    <a:pt x="309" y="1706"/>
                    <a:pt x="280" y="1712"/>
                    <a:pt x="251" y="1694"/>
                  </a:cubicBezTo>
                  <a:cubicBezTo>
                    <a:pt x="216" y="1671"/>
                    <a:pt x="198" y="1636"/>
                    <a:pt x="198" y="1590"/>
                  </a:cubicBezTo>
                  <a:cubicBezTo>
                    <a:pt x="198" y="1561"/>
                    <a:pt x="216" y="1537"/>
                    <a:pt x="245" y="1520"/>
                  </a:cubicBezTo>
                  <a:cubicBezTo>
                    <a:pt x="268" y="1531"/>
                    <a:pt x="268" y="1531"/>
                    <a:pt x="268" y="1531"/>
                  </a:cubicBezTo>
                  <a:cubicBezTo>
                    <a:pt x="292" y="1479"/>
                    <a:pt x="367" y="1473"/>
                    <a:pt x="367" y="1415"/>
                  </a:cubicBezTo>
                  <a:cubicBezTo>
                    <a:pt x="367" y="1386"/>
                    <a:pt x="385" y="1374"/>
                    <a:pt x="396" y="1351"/>
                  </a:cubicBezTo>
                  <a:cubicBezTo>
                    <a:pt x="408" y="1310"/>
                    <a:pt x="396" y="1287"/>
                    <a:pt x="396" y="1246"/>
                  </a:cubicBezTo>
                  <a:cubicBezTo>
                    <a:pt x="396" y="1223"/>
                    <a:pt x="402" y="1205"/>
                    <a:pt x="420" y="1194"/>
                  </a:cubicBezTo>
                  <a:cubicBezTo>
                    <a:pt x="437" y="1205"/>
                    <a:pt x="449" y="1217"/>
                    <a:pt x="466" y="1217"/>
                  </a:cubicBezTo>
                  <a:cubicBezTo>
                    <a:pt x="524" y="1217"/>
                    <a:pt x="542" y="1159"/>
                    <a:pt x="594" y="1141"/>
                  </a:cubicBezTo>
                  <a:cubicBezTo>
                    <a:pt x="606" y="1159"/>
                    <a:pt x="612" y="1165"/>
                    <a:pt x="623" y="1182"/>
                  </a:cubicBezTo>
                  <a:cubicBezTo>
                    <a:pt x="635" y="1182"/>
                    <a:pt x="635" y="1182"/>
                    <a:pt x="635" y="1182"/>
                  </a:cubicBezTo>
                  <a:cubicBezTo>
                    <a:pt x="629" y="1170"/>
                    <a:pt x="618" y="1159"/>
                    <a:pt x="618" y="1141"/>
                  </a:cubicBezTo>
                  <a:cubicBezTo>
                    <a:pt x="618" y="1130"/>
                    <a:pt x="629" y="1124"/>
                    <a:pt x="629" y="1112"/>
                  </a:cubicBezTo>
                  <a:cubicBezTo>
                    <a:pt x="629" y="1054"/>
                    <a:pt x="554" y="1042"/>
                    <a:pt x="554" y="984"/>
                  </a:cubicBezTo>
                  <a:cubicBezTo>
                    <a:pt x="554" y="961"/>
                    <a:pt x="565" y="943"/>
                    <a:pt x="565" y="920"/>
                  </a:cubicBezTo>
                  <a:lnTo>
                    <a:pt x="571" y="914"/>
                  </a:lnTo>
                  <a:cubicBezTo>
                    <a:pt x="588" y="914"/>
                    <a:pt x="594" y="926"/>
                    <a:pt x="606" y="926"/>
                  </a:cubicBezTo>
                  <a:cubicBezTo>
                    <a:pt x="658" y="926"/>
                    <a:pt x="664" y="862"/>
                    <a:pt x="664" y="815"/>
                  </a:cubicBezTo>
                  <a:cubicBezTo>
                    <a:pt x="676" y="804"/>
                    <a:pt x="682" y="786"/>
                    <a:pt x="693" y="786"/>
                  </a:cubicBezTo>
                  <a:cubicBezTo>
                    <a:pt x="740" y="786"/>
                    <a:pt x="751" y="833"/>
                    <a:pt x="792" y="833"/>
                  </a:cubicBezTo>
                  <a:cubicBezTo>
                    <a:pt x="810" y="833"/>
                    <a:pt x="821" y="833"/>
                    <a:pt x="839" y="833"/>
                  </a:cubicBezTo>
                  <a:cubicBezTo>
                    <a:pt x="845" y="827"/>
                    <a:pt x="845" y="821"/>
                    <a:pt x="850" y="821"/>
                  </a:cubicBezTo>
                  <a:cubicBezTo>
                    <a:pt x="827" y="792"/>
                    <a:pt x="781" y="798"/>
                    <a:pt x="781" y="763"/>
                  </a:cubicBezTo>
                  <a:cubicBezTo>
                    <a:pt x="781" y="751"/>
                    <a:pt x="763" y="751"/>
                    <a:pt x="763" y="740"/>
                  </a:cubicBezTo>
                  <a:cubicBezTo>
                    <a:pt x="763" y="711"/>
                    <a:pt x="781" y="699"/>
                    <a:pt x="781" y="670"/>
                  </a:cubicBezTo>
                  <a:cubicBezTo>
                    <a:pt x="821" y="681"/>
                    <a:pt x="850" y="705"/>
                    <a:pt x="868" y="746"/>
                  </a:cubicBezTo>
                  <a:cubicBezTo>
                    <a:pt x="874" y="746"/>
                    <a:pt x="874" y="746"/>
                    <a:pt x="874" y="746"/>
                  </a:cubicBezTo>
                  <a:cubicBezTo>
                    <a:pt x="880" y="740"/>
                    <a:pt x="880" y="740"/>
                    <a:pt x="880" y="740"/>
                  </a:cubicBezTo>
                  <a:cubicBezTo>
                    <a:pt x="891" y="746"/>
                    <a:pt x="897" y="751"/>
                    <a:pt x="909" y="763"/>
                  </a:cubicBezTo>
                  <a:cubicBezTo>
                    <a:pt x="920" y="769"/>
                    <a:pt x="920" y="769"/>
                    <a:pt x="920" y="769"/>
                  </a:cubicBezTo>
                  <a:cubicBezTo>
                    <a:pt x="920" y="757"/>
                    <a:pt x="920" y="751"/>
                    <a:pt x="920" y="746"/>
                  </a:cubicBezTo>
                  <a:cubicBezTo>
                    <a:pt x="926" y="740"/>
                    <a:pt x="926" y="740"/>
                    <a:pt x="926" y="740"/>
                  </a:cubicBezTo>
                  <a:cubicBezTo>
                    <a:pt x="938" y="746"/>
                    <a:pt x="944" y="746"/>
                    <a:pt x="949" y="751"/>
                  </a:cubicBezTo>
                  <a:cubicBezTo>
                    <a:pt x="955" y="746"/>
                    <a:pt x="955" y="740"/>
                    <a:pt x="955" y="734"/>
                  </a:cubicBezTo>
                  <a:cubicBezTo>
                    <a:pt x="955" y="693"/>
                    <a:pt x="920" y="681"/>
                    <a:pt x="920" y="641"/>
                  </a:cubicBezTo>
                  <a:cubicBezTo>
                    <a:pt x="920" y="623"/>
                    <a:pt x="920" y="623"/>
                    <a:pt x="920" y="623"/>
                  </a:cubicBezTo>
                  <a:cubicBezTo>
                    <a:pt x="955" y="617"/>
                    <a:pt x="973" y="606"/>
                    <a:pt x="1008" y="600"/>
                  </a:cubicBezTo>
                  <a:cubicBezTo>
                    <a:pt x="1025" y="600"/>
                    <a:pt x="1043" y="606"/>
                    <a:pt x="1060" y="588"/>
                  </a:cubicBezTo>
                  <a:cubicBezTo>
                    <a:pt x="1077" y="565"/>
                    <a:pt x="1072" y="542"/>
                    <a:pt x="1095" y="518"/>
                  </a:cubicBezTo>
                  <a:cubicBezTo>
                    <a:pt x="1095" y="577"/>
                    <a:pt x="1159" y="594"/>
                    <a:pt x="1217" y="594"/>
                  </a:cubicBezTo>
                  <a:cubicBezTo>
                    <a:pt x="1270" y="594"/>
                    <a:pt x="1270" y="594"/>
                    <a:pt x="1270" y="594"/>
                  </a:cubicBezTo>
                  <a:cubicBezTo>
                    <a:pt x="1281" y="594"/>
                    <a:pt x="1287" y="600"/>
                    <a:pt x="1304" y="600"/>
                  </a:cubicBezTo>
                  <a:cubicBezTo>
                    <a:pt x="1334" y="600"/>
                    <a:pt x="1345" y="588"/>
                    <a:pt x="1369" y="588"/>
                  </a:cubicBezTo>
                  <a:cubicBezTo>
                    <a:pt x="1403" y="588"/>
                    <a:pt x="1415" y="617"/>
                    <a:pt x="1444" y="617"/>
                  </a:cubicBezTo>
                  <a:cubicBezTo>
                    <a:pt x="1497" y="617"/>
                    <a:pt x="1520" y="571"/>
                    <a:pt x="1572" y="559"/>
                  </a:cubicBezTo>
                  <a:cubicBezTo>
                    <a:pt x="1613" y="548"/>
                    <a:pt x="1636" y="536"/>
                    <a:pt x="1677" y="530"/>
                  </a:cubicBezTo>
                  <a:cubicBezTo>
                    <a:pt x="1706" y="524"/>
                    <a:pt x="1741" y="530"/>
                    <a:pt x="1753" y="507"/>
                  </a:cubicBezTo>
                  <a:cubicBezTo>
                    <a:pt x="1758" y="478"/>
                    <a:pt x="1753" y="454"/>
                    <a:pt x="1753" y="425"/>
                  </a:cubicBezTo>
                  <a:cubicBezTo>
                    <a:pt x="1753" y="344"/>
                    <a:pt x="1753" y="344"/>
                    <a:pt x="1753" y="344"/>
                  </a:cubicBezTo>
                  <a:cubicBezTo>
                    <a:pt x="1753" y="315"/>
                    <a:pt x="1776" y="303"/>
                    <a:pt x="1799" y="280"/>
                  </a:cubicBezTo>
                  <a:cubicBezTo>
                    <a:pt x="1793" y="280"/>
                    <a:pt x="1793" y="274"/>
                    <a:pt x="1788" y="274"/>
                  </a:cubicBezTo>
                  <a:cubicBezTo>
                    <a:pt x="1758" y="274"/>
                    <a:pt x="1747" y="297"/>
                    <a:pt x="1724" y="303"/>
                  </a:cubicBezTo>
                  <a:lnTo>
                    <a:pt x="1718" y="297"/>
                  </a:lnTo>
                  <a:cubicBezTo>
                    <a:pt x="1718" y="274"/>
                    <a:pt x="1735" y="262"/>
                    <a:pt x="1735" y="245"/>
                  </a:cubicBezTo>
                  <a:cubicBezTo>
                    <a:pt x="1735" y="192"/>
                    <a:pt x="1677" y="181"/>
                    <a:pt x="1630" y="181"/>
                  </a:cubicBezTo>
                  <a:cubicBezTo>
                    <a:pt x="1572" y="181"/>
                    <a:pt x="1543" y="210"/>
                    <a:pt x="1485" y="239"/>
                  </a:cubicBezTo>
                  <a:cubicBezTo>
                    <a:pt x="1479" y="192"/>
                    <a:pt x="1456" y="169"/>
                    <a:pt x="1421" y="140"/>
                  </a:cubicBezTo>
                  <a:cubicBezTo>
                    <a:pt x="1403" y="123"/>
                    <a:pt x="1374" y="117"/>
                    <a:pt x="1374" y="94"/>
                  </a:cubicBezTo>
                  <a:cubicBezTo>
                    <a:pt x="1374" y="82"/>
                    <a:pt x="1374" y="76"/>
                    <a:pt x="1374" y="64"/>
                  </a:cubicBezTo>
                  <a:cubicBezTo>
                    <a:pt x="1398" y="64"/>
                    <a:pt x="1398" y="64"/>
                    <a:pt x="1398" y="64"/>
                  </a:cubicBezTo>
                  <a:cubicBezTo>
                    <a:pt x="1409" y="64"/>
                    <a:pt x="1415" y="70"/>
                    <a:pt x="1421" y="70"/>
                  </a:cubicBezTo>
                  <a:cubicBezTo>
                    <a:pt x="1438" y="70"/>
                    <a:pt x="1438" y="47"/>
                    <a:pt x="1456" y="47"/>
                  </a:cubicBezTo>
                  <a:cubicBezTo>
                    <a:pt x="1497" y="47"/>
                    <a:pt x="1497" y="99"/>
                    <a:pt x="1526" y="128"/>
                  </a:cubicBezTo>
                  <a:lnTo>
                    <a:pt x="1532" y="123"/>
                  </a:lnTo>
                  <a:cubicBezTo>
                    <a:pt x="1532" y="111"/>
                    <a:pt x="1526" y="105"/>
                    <a:pt x="1526" y="94"/>
                  </a:cubicBezTo>
                  <a:cubicBezTo>
                    <a:pt x="1526" y="70"/>
                    <a:pt x="1532" y="53"/>
                    <a:pt x="1549" y="35"/>
                  </a:cubicBezTo>
                  <a:cubicBezTo>
                    <a:pt x="1561" y="47"/>
                    <a:pt x="1566" y="53"/>
                    <a:pt x="1578" y="53"/>
                  </a:cubicBezTo>
                  <a:cubicBezTo>
                    <a:pt x="1590" y="53"/>
                    <a:pt x="1601" y="41"/>
                    <a:pt x="1613" y="41"/>
                  </a:cubicBezTo>
                  <a:cubicBezTo>
                    <a:pt x="1636" y="41"/>
                    <a:pt x="1630" y="64"/>
                    <a:pt x="1642" y="82"/>
                  </a:cubicBezTo>
                  <a:cubicBezTo>
                    <a:pt x="1660" y="99"/>
                    <a:pt x="1677" y="94"/>
                    <a:pt x="1695" y="105"/>
                  </a:cubicBezTo>
                  <a:cubicBezTo>
                    <a:pt x="1695" y="99"/>
                    <a:pt x="1700" y="99"/>
                    <a:pt x="1700" y="94"/>
                  </a:cubicBezTo>
                  <a:cubicBezTo>
                    <a:pt x="1700" y="70"/>
                    <a:pt x="1683" y="59"/>
                    <a:pt x="1683" y="29"/>
                  </a:cubicBezTo>
                  <a:cubicBezTo>
                    <a:pt x="1683" y="18"/>
                    <a:pt x="1700" y="12"/>
                    <a:pt x="1712" y="0"/>
                  </a:cubicBezTo>
                  <a:cubicBezTo>
                    <a:pt x="1729" y="18"/>
                    <a:pt x="1724" y="35"/>
                    <a:pt x="1724" y="53"/>
                  </a:cubicBezTo>
                  <a:cubicBezTo>
                    <a:pt x="1724" y="117"/>
                    <a:pt x="1724" y="117"/>
                    <a:pt x="1724" y="117"/>
                  </a:cubicBezTo>
                  <a:cubicBezTo>
                    <a:pt x="1724" y="140"/>
                    <a:pt x="1729" y="157"/>
                    <a:pt x="1747" y="169"/>
                  </a:cubicBezTo>
                  <a:cubicBezTo>
                    <a:pt x="1770" y="181"/>
                    <a:pt x="1753" y="216"/>
                    <a:pt x="1776" y="216"/>
                  </a:cubicBezTo>
                  <a:cubicBezTo>
                    <a:pt x="1805" y="216"/>
                    <a:pt x="1823" y="222"/>
                    <a:pt x="1840" y="204"/>
                  </a:cubicBezTo>
                  <a:cubicBezTo>
                    <a:pt x="1858" y="192"/>
                    <a:pt x="1846" y="157"/>
                    <a:pt x="1869" y="157"/>
                  </a:cubicBezTo>
                  <a:cubicBezTo>
                    <a:pt x="1968" y="157"/>
                    <a:pt x="1945" y="332"/>
                    <a:pt x="2044" y="332"/>
                  </a:cubicBezTo>
                  <a:cubicBezTo>
                    <a:pt x="2061" y="332"/>
                    <a:pt x="2073" y="332"/>
                    <a:pt x="2089" y="332"/>
                  </a:cubicBezTo>
                  <a:cubicBezTo>
                    <a:pt x="2107" y="332"/>
                    <a:pt x="2118" y="350"/>
                    <a:pt x="2136" y="361"/>
                  </a:cubicBezTo>
                  <a:cubicBezTo>
                    <a:pt x="2171" y="379"/>
                    <a:pt x="2194" y="385"/>
                    <a:pt x="2235" y="385"/>
                  </a:cubicBezTo>
                  <a:cubicBezTo>
                    <a:pt x="2252" y="385"/>
                    <a:pt x="2252" y="373"/>
                    <a:pt x="2264" y="361"/>
                  </a:cubicBezTo>
                  <a:cubicBezTo>
                    <a:pt x="2282" y="332"/>
                    <a:pt x="2305" y="338"/>
                    <a:pt x="2340" y="332"/>
                  </a:cubicBezTo>
                  <a:cubicBezTo>
                    <a:pt x="2340" y="338"/>
                    <a:pt x="2346" y="338"/>
                    <a:pt x="2346" y="344"/>
                  </a:cubicBezTo>
                  <a:cubicBezTo>
                    <a:pt x="2346" y="361"/>
                    <a:pt x="2317" y="367"/>
                    <a:pt x="2317" y="390"/>
                  </a:cubicBezTo>
                  <a:cubicBezTo>
                    <a:pt x="2317" y="420"/>
                    <a:pt x="2346" y="437"/>
                    <a:pt x="2375" y="437"/>
                  </a:cubicBezTo>
                  <a:cubicBezTo>
                    <a:pt x="2398" y="437"/>
                    <a:pt x="2404" y="414"/>
                    <a:pt x="2421" y="414"/>
                  </a:cubicBezTo>
                  <a:cubicBezTo>
                    <a:pt x="2462" y="414"/>
                    <a:pt x="2485" y="460"/>
                    <a:pt x="2485" y="507"/>
                  </a:cubicBezTo>
                  <a:cubicBezTo>
                    <a:pt x="2485" y="507"/>
                    <a:pt x="2491" y="513"/>
                    <a:pt x="2497" y="513"/>
                  </a:cubicBezTo>
                  <a:cubicBezTo>
                    <a:pt x="2503" y="495"/>
                    <a:pt x="2503" y="466"/>
                    <a:pt x="2526" y="466"/>
                  </a:cubicBezTo>
                  <a:cubicBezTo>
                    <a:pt x="2567" y="466"/>
                    <a:pt x="2584" y="507"/>
                    <a:pt x="2631" y="507"/>
                  </a:cubicBezTo>
                  <a:cubicBezTo>
                    <a:pt x="2683" y="507"/>
                    <a:pt x="2683" y="507"/>
                    <a:pt x="2683" y="507"/>
                  </a:cubicBezTo>
                  <a:cubicBezTo>
                    <a:pt x="2718" y="507"/>
                    <a:pt x="2724" y="466"/>
                    <a:pt x="2759" y="449"/>
                  </a:cubicBezTo>
                  <a:cubicBezTo>
                    <a:pt x="2794" y="507"/>
                    <a:pt x="2840" y="518"/>
                    <a:pt x="2887" y="553"/>
                  </a:cubicBezTo>
                  <a:cubicBezTo>
                    <a:pt x="2904" y="565"/>
                    <a:pt x="2899" y="594"/>
                    <a:pt x="2922" y="594"/>
                  </a:cubicBezTo>
                  <a:cubicBezTo>
                    <a:pt x="2934" y="594"/>
                    <a:pt x="2939" y="583"/>
                    <a:pt x="2957" y="583"/>
                  </a:cubicBezTo>
                  <a:cubicBezTo>
                    <a:pt x="2980" y="583"/>
                    <a:pt x="2992" y="612"/>
                    <a:pt x="3015" y="612"/>
                  </a:cubicBezTo>
                  <a:cubicBezTo>
                    <a:pt x="3038" y="612"/>
                    <a:pt x="3044" y="588"/>
                    <a:pt x="3062" y="577"/>
                  </a:cubicBezTo>
                  <a:cubicBezTo>
                    <a:pt x="3050" y="571"/>
                    <a:pt x="3038" y="571"/>
                    <a:pt x="3027" y="577"/>
                  </a:cubicBezTo>
                  <a:cubicBezTo>
                    <a:pt x="3032" y="548"/>
                    <a:pt x="3056" y="548"/>
                    <a:pt x="3067" y="524"/>
                  </a:cubicBezTo>
                  <a:cubicBezTo>
                    <a:pt x="3079" y="530"/>
                    <a:pt x="3085" y="536"/>
                    <a:pt x="3097" y="536"/>
                  </a:cubicBezTo>
                  <a:cubicBezTo>
                    <a:pt x="3120" y="536"/>
                    <a:pt x="3120" y="489"/>
                    <a:pt x="3143" y="489"/>
                  </a:cubicBezTo>
                  <a:cubicBezTo>
                    <a:pt x="3155" y="489"/>
                    <a:pt x="3155" y="495"/>
                    <a:pt x="3166" y="495"/>
                  </a:cubicBezTo>
                  <a:cubicBezTo>
                    <a:pt x="3184" y="495"/>
                    <a:pt x="3195" y="483"/>
                    <a:pt x="3207" y="478"/>
                  </a:cubicBezTo>
                  <a:cubicBezTo>
                    <a:pt x="3201" y="472"/>
                    <a:pt x="3195" y="472"/>
                    <a:pt x="3184" y="466"/>
                  </a:cubicBezTo>
                  <a:cubicBezTo>
                    <a:pt x="3230" y="449"/>
                    <a:pt x="3254" y="443"/>
                    <a:pt x="3295" y="425"/>
                  </a:cubicBezTo>
                  <a:cubicBezTo>
                    <a:pt x="3300" y="425"/>
                    <a:pt x="3300" y="425"/>
                    <a:pt x="3300" y="425"/>
                  </a:cubicBezTo>
                  <a:cubicBezTo>
                    <a:pt x="3283" y="472"/>
                    <a:pt x="3283" y="507"/>
                    <a:pt x="3242" y="536"/>
                  </a:cubicBezTo>
                  <a:cubicBezTo>
                    <a:pt x="3230" y="548"/>
                    <a:pt x="3225" y="553"/>
                    <a:pt x="3225" y="571"/>
                  </a:cubicBezTo>
                  <a:cubicBezTo>
                    <a:pt x="3225" y="594"/>
                    <a:pt x="3225" y="594"/>
                    <a:pt x="3225" y="594"/>
                  </a:cubicBezTo>
                  <a:cubicBezTo>
                    <a:pt x="3230" y="594"/>
                    <a:pt x="3236" y="594"/>
                    <a:pt x="3242" y="594"/>
                  </a:cubicBezTo>
                  <a:cubicBezTo>
                    <a:pt x="3271" y="594"/>
                    <a:pt x="3277" y="553"/>
                    <a:pt x="3306" y="553"/>
                  </a:cubicBezTo>
                  <a:cubicBezTo>
                    <a:pt x="3318" y="553"/>
                    <a:pt x="3312" y="571"/>
                    <a:pt x="3324" y="571"/>
                  </a:cubicBezTo>
                  <a:cubicBezTo>
                    <a:pt x="3347" y="583"/>
                    <a:pt x="3382" y="583"/>
                    <a:pt x="3382" y="612"/>
                  </a:cubicBezTo>
                  <a:cubicBezTo>
                    <a:pt x="3382" y="635"/>
                    <a:pt x="3358" y="641"/>
                    <a:pt x="3358" y="670"/>
                  </a:cubicBezTo>
                  <a:cubicBezTo>
                    <a:pt x="3358" y="676"/>
                    <a:pt x="3358" y="681"/>
                    <a:pt x="3358" y="693"/>
                  </a:cubicBezTo>
                  <a:cubicBezTo>
                    <a:pt x="3446" y="693"/>
                    <a:pt x="3446" y="693"/>
                    <a:pt x="3446" y="693"/>
                  </a:cubicBezTo>
                  <a:cubicBezTo>
                    <a:pt x="3452" y="693"/>
                    <a:pt x="3458" y="699"/>
                    <a:pt x="3463" y="699"/>
                  </a:cubicBezTo>
                  <a:cubicBezTo>
                    <a:pt x="3498" y="699"/>
                    <a:pt x="3510" y="664"/>
                    <a:pt x="3527" y="629"/>
                  </a:cubicBezTo>
                  <a:cubicBezTo>
                    <a:pt x="3533" y="612"/>
                    <a:pt x="3556" y="600"/>
                    <a:pt x="3556" y="577"/>
                  </a:cubicBezTo>
                  <a:cubicBezTo>
                    <a:pt x="3556" y="542"/>
                    <a:pt x="3504" y="553"/>
                    <a:pt x="3469" y="542"/>
                  </a:cubicBezTo>
                  <a:cubicBezTo>
                    <a:pt x="3481" y="513"/>
                    <a:pt x="3504" y="501"/>
                    <a:pt x="3533" y="495"/>
                  </a:cubicBezTo>
                  <a:cubicBezTo>
                    <a:pt x="3568" y="483"/>
                    <a:pt x="3580" y="460"/>
                    <a:pt x="3609" y="449"/>
                  </a:cubicBezTo>
                  <a:cubicBezTo>
                    <a:pt x="3615" y="507"/>
                    <a:pt x="3638" y="542"/>
                    <a:pt x="3679" y="571"/>
                  </a:cubicBezTo>
                  <a:cubicBezTo>
                    <a:pt x="3702" y="583"/>
                    <a:pt x="3702" y="606"/>
                    <a:pt x="3725" y="606"/>
                  </a:cubicBezTo>
                  <a:cubicBezTo>
                    <a:pt x="3737" y="606"/>
                    <a:pt x="3737" y="594"/>
                    <a:pt x="3737" y="583"/>
                  </a:cubicBezTo>
                  <a:cubicBezTo>
                    <a:pt x="3737" y="571"/>
                    <a:pt x="3731" y="559"/>
                    <a:pt x="3731" y="548"/>
                  </a:cubicBezTo>
                  <a:cubicBezTo>
                    <a:pt x="3737" y="548"/>
                    <a:pt x="3737" y="542"/>
                    <a:pt x="3743" y="542"/>
                  </a:cubicBezTo>
                  <a:cubicBezTo>
                    <a:pt x="3778" y="542"/>
                    <a:pt x="3801" y="571"/>
                    <a:pt x="3801" y="606"/>
                  </a:cubicBezTo>
                  <a:cubicBezTo>
                    <a:pt x="3801" y="641"/>
                    <a:pt x="3801" y="693"/>
                    <a:pt x="3766" y="693"/>
                  </a:cubicBezTo>
                  <a:cubicBezTo>
                    <a:pt x="3754" y="693"/>
                    <a:pt x="3749" y="681"/>
                    <a:pt x="3743" y="681"/>
                  </a:cubicBezTo>
                  <a:cubicBezTo>
                    <a:pt x="3720" y="681"/>
                    <a:pt x="3720" y="681"/>
                    <a:pt x="3720" y="681"/>
                  </a:cubicBezTo>
                  <a:cubicBezTo>
                    <a:pt x="3714" y="746"/>
                    <a:pt x="3702" y="786"/>
                    <a:pt x="3661" y="833"/>
                  </a:cubicBezTo>
                  <a:cubicBezTo>
                    <a:pt x="3638" y="827"/>
                    <a:pt x="3638" y="827"/>
                    <a:pt x="3638" y="827"/>
                  </a:cubicBezTo>
                  <a:cubicBezTo>
                    <a:pt x="3626" y="839"/>
                    <a:pt x="3615" y="844"/>
                    <a:pt x="3597" y="850"/>
                  </a:cubicBezTo>
                  <a:cubicBezTo>
                    <a:pt x="3615" y="885"/>
                    <a:pt x="3638" y="897"/>
                    <a:pt x="3650" y="932"/>
                  </a:cubicBezTo>
                  <a:cubicBezTo>
                    <a:pt x="3620" y="938"/>
                    <a:pt x="3603" y="938"/>
                    <a:pt x="3586" y="949"/>
                  </a:cubicBezTo>
                  <a:cubicBezTo>
                    <a:pt x="3603" y="967"/>
                    <a:pt x="3615" y="978"/>
                    <a:pt x="3626" y="996"/>
                  </a:cubicBezTo>
                  <a:cubicBezTo>
                    <a:pt x="3597" y="1013"/>
                    <a:pt x="3597" y="1037"/>
                    <a:pt x="3574" y="1060"/>
                  </a:cubicBezTo>
                  <a:cubicBezTo>
                    <a:pt x="3556" y="1037"/>
                    <a:pt x="3562" y="1013"/>
                    <a:pt x="3551" y="978"/>
                  </a:cubicBezTo>
                  <a:cubicBezTo>
                    <a:pt x="3539" y="978"/>
                    <a:pt x="3539" y="978"/>
                    <a:pt x="3539" y="978"/>
                  </a:cubicBezTo>
                  <a:cubicBezTo>
                    <a:pt x="3533" y="1002"/>
                    <a:pt x="3516" y="1019"/>
                    <a:pt x="3492" y="1019"/>
                  </a:cubicBezTo>
                  <a:cubicBezTo>
                    <a:pt x="3492" y="1025"/>
                    <a:pt x="3492" y="1025"/>
                    <a:pt x="3492" y="1025"/>
                  </a:cubicBezTo>
                  <a:cubicBezTo>
                    <a:pt x="3492" y="1031"/>
                    <a:pt x="3498" y="1037"/>
                    <a:pt x="3498" y="1037"/>
                  </a:cubicBezTo>
                  <a:cubicBezTo>
                    <a:pt x="3498" y="1060"/>
                    <a:pt x="3469" y="1060"/>
                    <a:pt x="3446" y="1077"/>
                  </a:cubicBezTo>
                  <a:cubicBezTo>
                    <a:pt x="3440" y="1048"/>
                    <a:pt x="3452" y="1031"/>
                    <a:pt x="3428" y="1007"/>
                  </a:cubicBezTo>
                  <a:cubicBezTo>
                    <a:pt x="3417" y="1037"/>
                    <a:pt x="3417" y="1054"/>
                    <a:pt x="3393" y="1066"/>
                  </a:cubicBezTo>
                  <a:cubicBezTo>
                    <a:pt x="3388" y="1066"/>
                    <a:pt x="3388" y="1054"/>
                    <a:pt x="3382" y="1054"/>
                  </a:cubicBezTo>
                  <a:cubicBezTo>
                    <a:pt x="3347" y="1054"/>
                    <a:pt x="3312" y="1083"/>
                    <a:pt x="3312" y="1118"/>
                  </a:cubicBezTo>
                  <a:cubicBezTo>
                    <a:pt x="3312" y="1141"/>
                    <a:pt x="3329" y="1147"/>
                    <a:pt x="3341" y="1165"/>
                  </a:cubicBezTo>
                  <a:cubicBezTo>
                    <a:pt x="3329" y="1165"/>
                    <a:pt x="3329" y="1165"/>
                    <a:pt x="3329" y="1165"/>
                  </a:cubicBezTo>
                  <a:cubicBezTo>
                    <a:pt x="3312" y="1159"/>
                    <a:pt x="3312" y="1159"/>
                    <a:pt x="3312" y="1159"/>
                  </a:cubicBezTo>
                  <a:cubicBezTo>
                    <a:pt x="3306" y="1188"/>
                    <a:pt x="3300" y="1211"/>
                    <a:pt x="3300" y="1240"/>
                  </a:cubicBezTo>
                  <a:cubicBezTo>
                    <a:pt x="3300" y="1281"/>
                    <a:pt x="3318" y="1322"/>
                    <a:pt x="3358" y="1322"/>
                  </a:cubicBezTo>
                  <a:cubicBezTo>
                    <a:pt x="3411" y="1322"/>
                    <a:pt x="3364" y="1438"/>
                    <a:pt x="3329" y="1508"/>
                  </a:cubicBezTo>
                  <a:cubicBezTo>
                    <a:pt x="3306" y="1555"/>
                    <a:pt x="3254" y="1555"/>
                    <a:pt x="3230" y="1601"/>
                  </a:cubicBezTo>
                  <a:cubicBezTo>
                    <a:pt x="3195" y="1671"/>
                    <a:pt x="3184" y="1712"/>
                    <a:pt x="3137" y="1770"/>
                  </a:cubicBezTo>
                  <a:cubicBezTo>
                    <a:pt x="3120" y="1793"/>
                    <a:pt x="3097" y="1799"/>
                    <a:pt x="3085" y="1828"/>
                  </a:cubicBezTo>
                  <a:cubicBezTo>
                    <a:pt x="3085" y="1892"/>
                    <a:pt x="3085" y="1892"/>
                    <a:pt x="3085" y="1892"/>
                  </a:cubicBezTo>
                  <a:cubicBezTo>
                    <a:pt x="3085" y="1916"/>
                    <a:pt x="3108" y="1910"/>
                    <a:pt x="3126" y="1927"/>
                  </a:cubicBezTo>
                  <a:cubicBezTo>
                    <a:pt x="3230" y="1991"/>
                    <a:pt x="3166" y="2015"/>
                    <a:pt x="3242" y="2015"/>
                  </a:cubicBezTo>
                  <a:cubicBezTo>
                    <a:pt x="3277" y="2015"/>
                    <a:pt x="3283" y="2050"/>
                    <a:pt x="3312" y="2067"/>
                  </a:cubicBezTo>
                  <a:cubicBezTo>
                    <a:pt x="3382" y="2102"/>
                    <a:pt x="3434" y="2108"/>
                    <a:pt x="3492" y="2166"/>
                  </a:cubicBezTo>
                  <a:cubicBezTo>
                    <a:pt x="3510" y="2189"/>
                    <a:pt x="3504" y="2213"/>
                    <a:pt x="3527" y="2242"/>
                  </a:cubicBezTo>
                  <a:cubicBezTo>
                    <a:pt x="3603" y="2329"/>
                    <a:pt x="3720" y="2271"/>
                    <a:pt x="3679" y="2358"/>
                  </a:cubicBezTo>
                  <a:cubicBezTo>
                    <a:pt x="3702" y="2364"/>
                    <a:pt x="3708" y="2387"/>
                    <a:pt x="3725" y="2410"/>
                  </a:cubicBezTo>
                  <a:cubicBezTo>
                    <a:pt x="3737" y="2405"/>
                    <a:pt x="3743" y="2399"/>
                    <a:pt x="3754" y="2399"/>
                  </a:cubicBezTo>
                  <a:cubicBezTo>
                    <a:pt x="3772" y="2399"/>
                    <a:pt x="3784" y="2410"/>
                    <a:pt x="3801" y="2410"/>
                  </a:cubicBezTo>
                  <a:cubicBezTo>
                    <a:pt x="3813" y="2410"/>
                    <a:pt x="3818" y="2405"/>
                    <a:pt x="3824" y="2399"/>
                  </a:cubicBezTo>
                  <a:cubicBezTo>
                    <a:pt x="3836" y="2399"/>
                    <a:pt x="3842" y="2399"/>
                    <a:pt x="3853" y="2399"/>
                  </a:cubicBezTo>
                  <a:cubicBezTo>
                    <a:pt x="3906" y="2399"/>
                    <a:pt x="3935" y="2428"/>
                    <a:pt x="3964" y="2474"/>
                  </a:cubicBezTo>
                  <a:cubicBezTo>
                    <a:pt x="3981" y="2504"/>
                    <a:pt x="4016" y="2492"/>
                    <a:pt x="4046" y="2515"/>
                  </a:cubicBezTo>
                  <a:cubicBezTo>
                    <a:pt x="4104" y="2556"/>
                    <a:pt x="4139" y="2591"/>
                    <a:pt x="4209" y="2591"/>
                  </a:cubicBezTo>
                  <a:cubicBezTo>
                    <a:pt x="4209" y="2591"/>
                    <a:pt x="4209" y="2597"/>
                    <a:pt x="4209" y="2602"/>
                  </a:cubicBezTo>
                  <a:cubicBezTo>
                    <a:pt x="4209" y="2608"/>
                    <a:pt x="4203" y="2608"/>
                    <a:pt x="4203" y="2614"/>
                  </a:cubicBezTo>
                  <a:cubicBezTo>
                    <a:pt x="4203" y="2620"/>
                    <a:pt x="4220" y="2620"/>
                    <a:pt x="4226" y="2626"/>
                  </a:cubicBezTo>
                  <a:cubicBezTo>
                    <a:pt x="4249" y="2643"/>
                    <a:pt x="4261" y="2649"/>
                    <a:pt x="4278" y="2672"/>
                  </a:cubicBezTo>
                  <a:cubicBezTo>
                    <a:pt x="4302" y="2702"/>
                    <a:pt x="4325" y="2725"/>
                    <a:pt x="4348" y="2742"/>
                  </a:cubicBezTo>
                  <a:close/>
                </a:path>
              </a:pathLst>
            </a:custGeom>
            <a:solidFill>
              <a:schemeClr val="bg1">
                <a:lumMod val="9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en-US" kern="0">
                <a:solidFill>
                  <a:srgbClr val="7F7F7F"/>
                </a:solidFill>
                <a:latin typeface="Calibri" panose="020F0502020204030204" pitchFamily="34" charset="0"/>
                <a:ea typeface="Source Sans Pro"/>
                <a:cs typeface="Calibri" panose="020F0502020204030204" pitchFamily="34" charset="0"/>
              </a:endParaRPr>
            </a:p>
          </p:txBody>
        </p:sp>
        <p:sp>
          <p:nvSpPr>
            <p:cNvPr id="8" name="Freeform 3">
              <a:extLst>
                <a:ext uri="{FF2B5EF4-FFF2-40B4-BE49-F238E27FC236}">
                  <a16:creationId xmlns:a16="http://schemas.microsoft.com/office/drawing/2014/main" id="{C34C3000-4559-4761-9849-60724D5120CC}"/>
                </a:ext>
              </a:extLst>
            </p:cNvPr>
            <p:cNvSpPr>
              <a:spLocks noChangeArrowheads="1"/>
            </p:cNvSpPr>
            <p:nvPr/>
          </p:nvSpPr>
          <p:spPr bwMode="auto">
            <a:xfrm>
              <a:off x="7767543" y="3763563"/>
              <a:ext cx="3300131" cy="4305392"/>
            </a:xfrm>
            <a:custGeom>
              <a:avLst/>
              <a:gdLst>
                <a:gd name="T0" fmla="*/ 740 w 7500"/>
                <a:gd name="T1" fmla="*/ 3126 h 9786"/>
                <a:gd name="T2" fmla="*/ 716 w 7500"/>
                <a:gd name="T3" fmla="*/ 3394 h 9786"/>
                <a:gd name="T4" fmla="*/ 2009 w 7500"/>
                <a:gd name="T5" fmla="*/ 279 h 9786"/>
                <a:gd name="T6" fmla="*/ 2049 w 7500"/>
                <a:gd name="T7" fmla="*/ 17 h 9786"/>
                <a:gd name="T8" fmla="*/ 6427 w 7500"/>
                <a:gd name="T9" fmla="*/ 6898 h 9786"/>
                <a:gd name="T10" fmla="*/ 7353 w 7500"/>
                <a:gd name="T11" fmla="*/ 7428 h 9786"/>
                <a:gd name="T12" fmla="*/ 7213 w 7500"/>
                <a:gd name="T13" fmla="*/ 7824 h 9786"/>
                <a:gd name="T14" fmla="*/ 7359 w 7500"/>
                <a:gd name="T15" fmla="*/ 7434 h 9786"/>
                <a:gd name="T16" fmla="*/ 7289 w 7500"/>
                <a:gd name="T17" fmla="*/ 9331 h 9786"/>
                <a:gd name="T18" fmla="*/ 6742 w 7500"/>
                <a:gd name="T19" fmla="*/ 9435 h 9786"/>
                <a:gd name="T20" fmla="*/ 6497 w 7500"/>
                <a:gd name="T21" fmla="*/ 9744 h 9786"/>
                <a:gd name="T22" fmla="*/ 6066 w 7500"/>
                <a:gd name="T23" fmla="*/ 9494 h 9786"/>
                <a:gd name="T24" fmla="*/ 5577 w 7500"/>
                <a:gd name="T25" fmla="*/ 9453 h 9786"/>
                <a:gd name="T26" fmla="*/ 1467 w 7500"/>
                <a:gd name="T27" fmla="*/ 8051 h 9786"/>
                <a:gd name="T28" fmla="*/ 402 w 7500"/>
                <a:gd name="T29" fmla="*/ 3341 h 9786"/>
                <a:gd name="T30" fmla="*/ 1002 w 7500"/>
                <a:gd name="T31" fmla="*/ 3761 h 9786"/>
                <a:gd name="T32" fmla="*/ 1345 w 7500"/>
                <a:gd name="T33" fmla="*/ 3656 h 9786"/>
                <a:gd name="T34" fmla="*/ 1531 w 7500"/>
                <a:gd name="T35" fmla="*/ 3307 h 9786"/>
                <a:gd name="T36" fmla="*/ 1595 w 7500"/>
                <a:gd name="T37" fmla="*/ 3184 h 9786"/>
                <a:gd name="T38" fmla="*/ 1753 w 7500"/>
                <a:gd name="T39" fmla="*/ 2497 h 9786"/>
                <a:gd name="T40" fmla="*/ 1683 w 7500"/>
                <a:gd name="T41" fmla="*/ 1863 h 9786"/>
                <a:gd name="T42" fmla="*/ 1828 w 7500"/>
                <a:gd name="T43" fmla="*/ 1577 h 9786"/>
                <a:gd name="T44" fmla="*/ 1875 w 7500"/>
                <a:gd name="T45" fmla="*/ 1240 h 9786"/>
                <a:gd name="T46" fmla="*/ 1910 w 7500"/>
                <a:gd name="T47" fmla="*/ 1007 h 9786"/>
                <a:gd name="T48" fmla="*/ 1910 w 7500"/>
                <a:gd name="T49" fmla="*/ 879 h 9786"/>
                <a:gd name="T50" fmla="*/ 2009 w 7500"/>
                <a:gd name="T51" fmla="*/ 402 h 9786"/>
                <a:gd name="T52" fmla="*/ 2172 w 7500"/>
                <a:gd name="T53" fmla="*/ 396 h 9786"/>
                <a:gd name="T54" fmla="*/ 2335 w 7500"/>
                <a:gd name="T55" fmla="*/ 576 h 9786"/>
                <a:gd name="T56" fmla="*/ 2451 w 7500"/>
                <a:gd name="T57" fmla="*/ 1013 h 9786"/>
                <a:gd name="T58" fmla="*/ 2591 w 7500"/>
                <a:gd name="T59" fmla="*/ 1356 h 9786"/>
                <a:gd name="T60" fmla="*/ 2713 w 7500"/>
                <a:gd name="T61" fmla="*/ 1857 h 9786"/>
                <a:gd name="T62" fmla="*/ 3173 w 7500"/>
                <a:gd name="T63" fmla="*/ 2043 h 9786"/>
                <a:gd name="T64" fmla="*/ 3476 w 7500"/>
                <a:gd name="T65" fmla="*/ 2340 h 9786"/>
                <a:gd name="T66" fmla="*/ 3557 w 7500"/>
                <a:gd name="T67" fmla="*/ 2835 h 9786"/>
                <a:gd name="T68" fmla="*/ 3802 w 7500"/>
                <a:gd name="T69" fmla="*/ 3376 h 9786"/>
                <a:gd name="T70" fmla="*/ 3907 w 7500"/>
                <a:gd name="T71" fmla="*/ 3871 h 9786"/>
                <a:gd name="T72" fmla="*/ 4035 w 7500"/>
                <a:gd name="T73" fmla="*/ 4407 h 9786"/>
                <a:gd name="T74" fmla="*/ 4489 w 7500"/>
                <a:gd name="T75" fmla="*/ 4634 h 9786"/>
                <a:gd name="T76" fmla="*/ 4751 w 7500"/>
                <a:gd name="T77" fmla="*/ 4785 h 9786"/>
                <a:gd name="T78" fmla="*/ 5100 w 7500"/>
                <a:gd name="T79" fmla="*/ 5030 h 9786"/>
                <a:gd name="T80" fmla="*/ 5147 w 7500"/>
                <a:gd name="T81" fmla="*/ 5158 h 9786"/>
                <a:gd name="T82" fmla="*/ 5321 w 7500"/>
                <a:gd name="T83" fmla="*/ 5437 h 9786"/>
                <a:gd name="T84" fmla="*/ 5414 w 7500"/>
                <a:gd name="T85" fmla="*/ 5565 h 9786"/>
                <a:gd name="T86" fmla="*/ 5595 w 7500"/>
                <a:gd name="T87" fmla="*/ 6089 h 9786"/>
                <a:gd name="T88" fmla="*/ 5775 w 7500"/>
                <a:gd name="T89" fmla="*/ 6124 h 9786"/>
                <a:gd name="T90" fmla="*/ 6072 w 7500"/>
                <a:gd name="T91" fmla="*/ 6223 h 9786"/>
                <a:gd name="T92" fmla="*/ 6177 w 7500"/>
                <a:gd name="T93" fmla="*/ 6357 h 9786"/>
                <a:gd name="T94" fmla="*/ 6165 w 7500"/>
                <a:gd name="T95" fmla="*/ 6700 h 9786"/>
                <a:gd name="T96" fmla="*/ 6439 w 7500"/>
                <a:gd name="T97" fmla="*/ 6962 h 9786"/>
                <a:gd name="T98" fmla="*/ 6759 w 7500"/>
                <a:gd name="T99" fmla="*/ 7259 h 9786"/>
                <a:gd name="T100" fmla="*/ 7056 w 7500"/>
                <a:gd name="T101" fmla="*/ 7638 h 9786"/>
                <a:gd name="T102" fmla="*/ 7260 w 7500"/>
                <a:gd name="T103" fmla="*/ 8226 h 9786"/>
                <a:gd name="T104" fmla="*/ 7336 w 7500"/>
                <a:gd name="T105" fmla="*/ 8447 h 9786"/>
                <a:gd name="T106" fmla="*/ 7399 w 7500"/>
                <a:gd name="T107" fmla="*/ 8901 h 9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0" h="9786">
                  <a:moveTo>
                    <a:pt x="559" y="3219"/>
                  </a:moveTo>
                  <a:lnTo>
                    <a:pt x="559" y="3219"/>
                  </a:lnTo>
                  <a:cubicBezTo>
                    <a:pt x="559" y="3242"/>
                    <a:pt x="588" y="3248"/>
                    <a:pt x="611" y="3248"/>
                  </a:cubicBezTo>
                  <a:cubicBezTo>
                    <a:pt x="629" y="3248"/>
                    <a:pt x="629" y="3225"/>
                    <a:pt x="641" y="3213"/>
                  </a:cubicBezTo>
                  <a:cubicBezTo>
                    <a:pt x="658" y="3202"/>
                    <a:pt x="670" y="3207"/>
                    <a:pt x="687" y="3207"/>
                  </a:cubicBezTo>
                  <a:cubicBezTo>
                    <a:pt x="687" y="3173"/>
                    <a:pt x="705" y="3126"/>
                    <a:pt x="740" y="3126"/>
                  </a:cubicBezTo>
                  <a:cubicBezTo>
                    <a:pt x="757" y="3126"/>
                    <a:pt x="763" y="3149"/>
                    <a:pt x="780" y="3149"/>
                  </a:cubicBezTo>
                  <a:cubicBezTo>
                    <a:pt x="786" y="3149"/>
                    <a:pt x="798" y="3138"/>
                    <a:pt x="798" y="3126"/>
                  </a:cubicBezTo>
                  <a:cubicBezTo>
                    <a:pt x="798" y="3091"/>
                    <a:pt x="740" y="3097"/>
                    <a:pt x="705" y="3109"/>
                  </a:cubicBezTo>
                  <a:cubicBezTo>
                    <a:pt x="641" y="3138"/>
                    <a:pt x="559" y="3149"/>
                    <a:pt x="559" y="3219"/>
                  </a:cubicBezTo>
                  <a:close/>
                  <a:moveTo>
                    <a:pt x="716" y="3394"/>
                  </a:moveTo>
                  <a:lnTo>
                    <a:pt x="716" y="3394"/>
                  </a:lnTo>
                  <a:cubicBezTo>
                    <a:pt x="705" y="3411"/>
                    <a:pt x="693" y="3417"/>
                    <a:pt x="681" y="3435"/>
                  </a:cubicBezTo>
                  <a:cubicBezTo>
                    <a:pt x="699" y="3440"/>
                    <a:pt x="710" y="3440"/>
                    <a:pt x="734" y="3440"/>
                  </a:cubicBezTo>
                  <a:cubicBezTo>
                    <a:pt x="734" y="3423"/>
                    <a:pt x="728" y="3405"/>
                    <a:pt x="716" y="3394"/>
                  </a:cubicBezTo>
                  <a:close/>
                  <a:moveTo>
                    <a:pt x="2038" y="233"/>
                  </a:moveTo>
                  <a:lnTo>
                    <a:pt x="2038" y="233"/>
                  </a:lnTo>
                  <a:cubicBezTo>
                    <a:pt x="2020" y="244"/>
                    <a:pt x="2009" y="256"/>
                    <a:pt x="2009" y="279"/>
                  </a:cubicBezTo>
                  <a:cubicBezTo>
                    <a:pt x="2009" y="291"/>
                    <a:pt x="2014" y="291"/>
                    <a:pt x="2014" y="303"/>
                  </a:cubicBezTo>
                  <a:cubicBezTo>
                    <a:pt x="2020" y="285"/>
                    <a:pt x="2038" y="279"/>
                    <a:pt x="2055" y="279"/>
                  </a:cubicBezTo>
                  <a:cubicBezTo>
                    <a:pt x="2055" y="273"/>
                    <a:pt x="2055" y="273"/>
                    <a:pt x="2055" y="268"/>
                  </a:cubicBezTo>
                  <a:cubicBezTo>
                    <a:pt x="2055" y="250"/>
                    <a:pt x="2049" y="244"/>
                    <a:pt x="2038" y="233"/>
                  </a:cubicBezTo>
                  <a:close/>
                  <a:moveTo>
                    <a:pt x="2049" y="17"/>
                  </a:moveTo>
                  <a:lnTo>
                    <a:pt x="2049" y="17"/>
                  </a:lnTo>
                  <a:cubicBezTo>
                    <a:pt x="2049" y="35"/>
                    <a:pt x="2067" y="41"/>
                    <a:pt x="2073" y="52"/>
                  </a:cubicBezTo>
                  <a:cubicBezTo>
                    <a:pt x="2090" y="41"/>
                    <a:pt x="2096" y="29"/>
                    <a:pt x="2102" y="12"/>
                  </a:cubicBezTo>
                  <a:cubicBezTo>
                    <a:pt x="2084" y="0"/>
                    <a:pt x="2049" y="0"/>
                    <a:pt x="2049" y="17"/>
                  </a:cubicBezTo>
                  <a:close/>
                  <a:moveTo>
                    <a:pt x="6293" y="6718"/>
                  </a:moveTo>
                  <a:lnTo>
                    <a:pt x="6293" y="6718"/>
                  </a:lnTo>
                  <a:cubicBezTo>
                    <a:pt x="6305" y="6805"/>
                    <a:pt x="6363" y="6840"/>
                    <a:pt x="6427" y="6898"/>
                  </a:cubicBezTo>
                  <a:cubicBezTo>
                    <a:pt x="6427" y="6893"/>
                    <a:pt x="6433" y="6893"/>
                    <a:pt x="6433" y="6887"/>
                  </a:cubicBezTo>
                  <a:cubicBezTo>
                    <a:pt x="6433" y="6852"/>
                    <a:pt x="6404" y="6840"/>
                    <a:pt x="6381" y="6811"/>
                  </a:cubicBezTo>
                  <a:cubicBezTo>
                    <a:pt x="6352" y="6770"/>
                    <a:pt x="6340" y="6724"/>
                    <a:pt x="6293" y="6718"/>
                  </a:cubicBezTo>
                  <a:close/>
                  <a:moveTo>
                    <a:pt x="7359" y="7434"/>
                  </a:moveTo>
                  <a:lnTo>
                    <a:pt x="7359" y="7434"/>
                  </a:lnTo>
                  <a:cubicBezTo>
                    <a:pt x="7353" y="7428"/>
                    <a:pt x="7353" y="7428"/>
                    <a:pt x="7353" y="7428"/>
                  </a:cubicBezTo>
                  <a:cubicBezTo>
                    <a:pt x="7353" y="7451"/>
                    <a:pt x="7359" y="7463"/>
                    <a:pt x="7359" y="7486"/>
                  </a:cubicBezTo>
                  <a:cubicBezTo>
                    <a:pt x="7359" y="7533"/>
                    <a:pt x="7336" y="7562"/>
                    <a:pt x="7300" y="7591"/>
                  </a:cubicBezTo>
                  <a:cubicBezTo>
                    <a:pt x="7283" y="7597"/>
                    <a:pt x="7266" y="7603"/>
                    <a:pt x="7266" y="7614"/>
                  </a:cubicBezTo>
                  <a:cubicBezTo>
                    <a:pt x="7266" y="7632"/>
                    <a:pt x="7271" y="7643"/>
                    <a:pt x="7271" y="7661"/>
                  </a:cubicBezTo>
                  <a:cubicBezTo>
                    <a:pt x="7271" y="7731"/>
                    <a:pt x="7271" y="7731"/>
                    <a:pt x="7271" y="7731"/>
                  </a:cubicBezTo>
                  <a:cubicBezTo>
                    <a:pt x="7271" y="7771"/>
                    <a:pt x="7242" y="7789"/>
                    <a:pt x="7213" y="7824"/>
                  </a:cubicBezTo>
                  <a:cubicBezTo>
                    <a:pt x="7248" y="7836"/>
                    <a:pt x="7237" y="7871"/>
                    <a:pt x="7248" y="7900"/>
                  </a:cubicBezTo>
                  <a:cubicBezTo>
                    <a:pt x="7254" y="7917"/>
                    <a:pt x="7271" y="7923"/>
                    <a:pt x="7283" y="7934"/>
                  </a:cubicBezTo>
                  <a:cubicBezTo>
                    <a:pt x="7318" y="7894"/>
                    <a:pt x="7283" y="7847"/>
                    <a:pt x="7312" y="7795"/>
                  </a:cubicBezTo>
                  <a:cubicBezTo>
                    <a:pt x="7336" y="7742"/>
                    <a:pt x="7341" y="7708"/>
                    <a:pt x="7359" y="7655"/>
                  </a:cubicBezTo>
                  <a:cubicBezTo>
                    <a:pt x="7382" y="7603"/>
                    <a:pt x="7411" y="7579"/>
                    <a:pt x="7411" y="7527"/>
                  </a:cubicBezTo>
                  <a:cubicBezTo>
                    <a:pt x="7411" y="7486"/>
                    <a:pt x="7376" y="7469"/>
                    <a:pt x="7359" y="7434"/>
                  </a:cubicBezTo>
                  <a:close/>
                  <a:moveTo>
                    <a:pt x="7499" y="9221"/>
                  </a:moveTo>
                  <a:lnTo>
                    <a:pt x="7499" y="9221"/>
                  </a:lnTo>
                  <a:lnTo>
                    <a:pt x="7499" y="9221"/>
                  </a:lnTo>
                  <a:cubicBezTo>
                    <a:pt x="7464" y="9243"/>
                    <a:pt x="7446" y="9255"/>
                    <a:pt x="7411" y="9267"/>
                  </a:cubicBezTo>
                  <a:cubicBezTo>
                    <a:pt x="7388" y="9272"/>
                    <a:pt x="7365" y="9261"/>
                    <a:pt x="7347" y="9272"/>
                  </a:cubicBezTo>
                  <a:cubicBezTo>
                    <a:pt x="7318" y="9284"/>
                    <a:pt x="7318" y="9331"/>
                    <a:pt x="7289" y="9331"/>
                  </a:cubicBezTo>
                  <a:cubicBezTo>
                    <a:pt x="7271" y="9331"/>
                    <a:pt x="7266" y="9319"/>
                    <a:pt x="7248" y="9319"/>
                  </a:cubicBezTo>
                  <a:cubicBezTo>
                    <a:pt x="7213" y="9313"/>
                    <a:pt x="7184" y="9325"/>
                    <a:pt x="7149" y="9325"/>
                  </a:cubicBezTo>
                  <a:cubicBezTo>
                    <a:pt x="7091" y="9325"/>
                    <a:pt x="7068" y="9278"/>
                    <a:pt x="7010" y="9278"/>
                  </a:cubicBezTo>
                  <a:cubicBezTo>
                    <a:pt x="6963" y="9278"/>
                    <a:pt x="6957" y="9325"/>
                    <a:pt x="6922" y="9354"/>
                  </a:cubicBezTo>
                  <a:cubicBezTo>
                    <a:pt x="6905" y="9366"/>
                    <a:pt x="6887" y="9354"/>
                    <a:pt x="6864" y="9366"/>
                  </a:cubicBezTo>
                  <a:cubicBezTo>
                    <a:pt x="6811" y="9383"/>
                    <a:pt x="6794" y="9418"/>
                    <a:pt x="6742" y="9435"/>
                  </a:cubicBezTo>
                  <a:cubicBezTo>
                    <a:pt x="6753" y="9465"/>
                    <a:pt x="6759" y="9482"/>
                    <a:pt x="6777" y="9500"/>
                  </a:cubicBezTo>
                  <a:cubicBezTo>
                    <a:pt x="6782" y="9505"/>
                    <a:pt x="6800" y="9505"/>
                    <a:pt x="6800" y="9517"/>
                  </a:cubicBezTo>
                  <a:cubicBezTo>
                    <a:pt x="6800" y="9581"/>
                    <a:pt x="6753" y="9639"/>
                    <a:pt x="6689" y="9639"/>
                  </a:cubicBezTo>
                  <a:cubicBezTo>
                    <a:pt x="6689" y="9651"/>
                    <a:pt x="6689" y="9657"/>
                    <a:pt x="6683" y="9668"/>
                  </a:cubicBezTo>
                  <a:cubicBezTo>
                    <a:pt x="6654" y="9668"/>
                    <a:pt x="6643" y="9628"/>
                    <a:pt x="6614" y="9628"/>
                  </a:cubicBezTo>
                  <a:cubicBezTo>
                    <a:pt x="6550" y="9628"/>
                    <a:pt x="6526" y="9686"/>
                    <a:pt x="6497" y="9744"/>
                  </a:cubicBezTo>
                  <a:cubicBezTo>
                    <a:pt x="6485" y="9761"/>
                    <a:pt x="6491" y="9785"/>
                    <a:pt x="6474" y="9785"/>
                  </a:cubicBezTo>
                  <a:cubicBezTo>
                    <a:pt x="6392" y="9785"/>
                    <a:pt x="6439" y="9645"/>
                    <a:pt x="6369" y="9610"/>
                  </a:cubicBezTo>
                  <a:cubicBezTo>
                    <a:pt x="6305" y="9581"/>
                    <a:pt x="6282" y="9546"/>
                    <a:pt x="6224" y="9511"/>
                  </a:cubicBezTo>
                  <a:cubicBezTo>
                    <a:pt x="6206" y="9500"/>
                    <a:pt x="6206" y="9476"/>
                    <a:pt x="6183" y="9476"/>
                  </a:cubicBezTo>
                  <a:cubicBezTo>
                    <a:pt x="6159" y="9476"/>
                    <a:pt x="6148" y="9494"/>
                    <a:pt x="6119" y="9494"/>
                  </a:cubicBezTo>
                  <a:cubicBezTo>
                    <a:pt x="6066" y="9494"/>
                    <a:pt x="6066" y="9494"/>
                    <a:pt x="6066" y="9494"/>
                  </a:cubicBezTo>
                  <a:cubicBezTo>
                    <a:pt x="6061" y="9494"/>
                    <a:pt x="6055" y="9500"/>
                    <a:pt x="6043" y="9500"/>
                  </a:cubicBezTo>
                  <a:cubicBezTo>
                    <a:pt x="5996" y="9500"/>
                    <a:pt x="5991" y="9435"/>
                    <a:pt x="5944" y="9435"/>
                  </a:cubicBezTo>
                  <a:cubicBezTo>
                    <a:pt x="5868" y="9435"/>
                    <a:pt x="5833" y="9482"/>
                    <a:pt x="5758" y="9482"/>
                  </a:cubicBezTo>
                  <a:cubicBezTo>
                    <a:pt x="5740" y="9482"/>
                    <a:pt x="5735" y="9476"/>
                    <a:pt x="5717" y="9476"/>
                  </a:cubicBezTo>
                  <a:cubicBezTo>
                    <a:pt x="5665" y="9476"/>
                    <a:pt x="5665" y="9476"/>
                    <a:pt x="5665" y="9476"/>
                  </a:cubicBezTo>
                  <a:cubicBezTo>
                    <a:pt x="5630" y="9476"/>
                    <a:pt x="5612" y="9453"/>
                    <a:pt x="5577" y="9453"/>
                  </a:cubicBezTo>
                  <a:cubicBezTo>
                    <a:pt x="5531" y="9453"/>
                    <a:pt x="5513" y="9500"/>
                    <a:pt x="5473" y="9529"/>
                  </a:cubicBezTo>
                  <a:cubicBezTo>
                    <a:pt x="5426" y="9563"/>
                    <a:pt x="5385" y="9563"/>
                    <a:pt x="5350" y="9610"/>
                  </a:cubicBezTo>
                  <a:cubicBezTo>
                    <a:pt x="5333" y="9628"/>
                    <a:pt x="5344" y="9663"/>
                    <a:pt x="5321" y="9668"/>
                  </a:cubicBezTo>
                  <a:cubicBezTo>
                    <a:pt x="1467" y="9680"/>
                    <a:pt x="1467" y="9680"/>
                    <a:pt x="1467" y="9680"/>
                  </a:cubicBezTo>
                  <a:lnTo>
                    <a:pt x="1467" y="9680"/>
                  </a:lnTo>
                  <a:cubicBezTo>
                    <a:pt x="1467" y="8051"/>
                    <a:pt x="1467" y="8051"/>
                    <a:pt x="1467" y="8051"/>
                  </a:cubicBezTo>
                  <a:cubicBezTo>
                    <a:pt x="6" y="8045"/>
                    <a:pt x="6" y="8045"/>
                    <a:pt x="6" y="8045"/>
                  </a:cubicBezTo>
                  <a:lnTo>
                    <a:pt x="6" y="8045"/>
                  </a:lnTo>
                  <a:cubicBezTo>
                    <a:pt x="0" y="3184"/>
                    <a:pt x="0" y="3184"/>
                    <a:pt x="0" y="3184"/>
                  </a:cubicBezTo>
                  <a:lnTo>
                    <a:pt x="0" y="3184"/>
                  </a:lnTo>
                  <a:cubicBezTo>
                    <a:pt x="35" y="3219"/>
                    <a:pt x="70" y="3237"/>
                    <a:pt x="128" y="3254"/>
                  </a:cubicBezTo>
                  <a:cubicBezTo>
                    <a:pt x="233" y="3289"/>
                    <a:pt x="291" y="3307"/>
                    <a:pt x="402" y="3341"/>
                  </a:cubicBezTo>
                  <a:cubicBezTo>
                    <a:pt x="454" y="3353"/>
                    <a:pt x="501" y="3359"/>
                    <a:pt x="530" y="3405"/>
                  </a:cubicBezTo>
                  <a:cubicBezTo>
                    <a:pt x="565" y="3464"/>
                    <a:pt x="536" y="3522"/>
                    <a:pt x="582" y="3568"/>
                  </a:cubicBezTo>
                  <a:cubicBezTo>
                    <a:pt x="617" y="3603"/>
                    <a:pt x="664" y="3580"/>
                    <a:pt x="710" y="3598"/>
                  </a:cubicBezTo>
                  <a:cubicBezTo>
                    <a:pt x="740" y="3603"/>
                    <a:pt x="745" y="3627"/>
                    <a:pt x="769" y="3644"/>
                  </a:cubicBezTo>
                  <a:cubicBezTo>
                    <a:pt x="844" y="3708"/>
                    <a:pt x="792" y="3691"/>
                    <a:pt x="856" y="3691"/>
                  </a:cubicBezTo>
                  <a:cubicBezTo>
                    <a:pt x="920" y="3691"/>
                    <a:pt x="937" y="3761"/>
                    <a:pt x="1002" y="3761"/>
                  </a:cubicBezTo>
                  <a:cubicBezTo>
                    <a:pt x="1054" y="3761"/>
                    <a:pt x="1054" y="3761"/>
                    <a:pt x="1054" y="3761"/>
                  </a:cubicBezTo>
                  <a:cubicBezTo>
                    <a:pt x="1153" y="3761"/>
                    <a:pt x="1194" y="3679"/>
                    <a:pt x="1293" y="3679"/>
                  </a:cubicBezTo>
                  <a:cubicBezTo>
                    <a:pt x="1299" y="3679"/>
                    <a:pt x="1304" y="3691"/>
                    <a:pt x="1310" y="3696"/>
                  </a:cubicBezTo>
                  <a:cubicBezTo>
                    <a:pt x="1310" y="3656"/>
                    <a:pt x="1310" y="3656"/>
                    <a:pt x="1310" y="3656"/>
                  </a:cubicBezTo>
                  <a:cubicBezTo>
                    <a:pt x="1316" y="3656"/>
                    <a:pt x="1316" y="3650"/>
                    <a:pt x="1322" y="3650"/>
                  </a:cubicBezTo>
                  <a:cubicBezTo>
                    <a:pt x="1328" y="3650"/>
                    <a:pt x="1333" y="3656"/>
                    <a:pt x="1345" y="3656"/>
                  </a:cubicBezTo>
                  <a:cubicBezTo>
                    <a:pt x="1345" y="3603"/>
                    <a:pt x="1380" y="3586"/>
                    <a:pt x="1403" y="3539"/>
                  </a:cubicBezTo>
                  <a:cubicBezTo>
                    <a:pt x="1415" y="3551"/>
                    <a:pt x="1415" y="3551"/>
                    <a:pt x="1415" y="3551"/>
                  </a:cubicBezTo>
                  <a:cubicBezTo>
                    <a:pt x="1444" y="3487"/>
                    <a:pt x="1467" y="3446"/>
                    <a:pt x="1456" y="3382"/>
                  </a:cubicBezTo>
                  <a:cubicBezTo>
                    <a:pt x="1479" y="3370"/>
                    <a:pt x="1491" y="3353"/>
                    <a:pt x="1502" y="3330"/>
                  </a:cubicBezTo>
                  <a:cubicBezTo>
                    <a:pt x="1508" y="3318"/>
                    <a:pt x="1508" y="3295"/>
                    <a:pt x="1520" y="3295"/>
                  </a:cubicBezTo>
                  <a:cubicBezTo>
                    <a:pt x="1525" y="3295"/>
                    <a:pt x="1525" y="3307"/>
                    <a:pt x="1531" y="3307"/>
                  </a:cubicBezTo>
                  <a:cubicBezTo>
                    <a:pt x="1531" y="3295"/>
                    <a:pt x="1531" y="3283"/>
                    <a:pt x="1531" y="3266"/>
                  </a:cubicBezTo>
                  <a:cubicBezTo>
                    <a:pt x="1549" y="3266"/>
                    <a:pt x="1560" y="3266"/>
                    <a:pt x="1584" y="3266"/>
                  </a:cubicBezTo>
                  <a:cubicBezTo>
                    <a:pt x="1572" y="3260"/>
                    <a:pt x="1566" y="3254"/>
                    <a:pt x="1566" y="3237"/>
                  </a:cubicBezTo>
                  <a:cubicBezTo>
                    <a:pt x="1566" y="3225"/>
                    <a:pt x="1572" y="3213"/>
                    <a:pt x="1584" y="3213"/>
                  </a:cubicBezTo>
                  <a:cubicBezTo>
                    <a:pt x="1590" y="3213"/>
                    <a:pt x="1590" y="3219"/>
                    <a:pt x="1595" y="3219"/>
                  </a:cubicBezTo>
                  <a:cubicBezTo>
                    <a:pt x="1595" y="3184"/>
                    <a:pt x="1595" y="3184"/>
                    <a:pt x="1595" y="3184"/>
                  </a:cubicBezTo>
                  <a:cubicBezTo>
                    <a:pt x="1595" y="3074"/>
                    <a:pt x="1665" y="3021"/>
                    <a:pt x="1665" y="2916"/>
                  </a:cubicBezTo>
                  <a:cubicBezTo>
                    <a:pt x="1665" y="2899"/>
                    <a:pt x="1654" y="2887"/>
                    <a:pt x="1654" y="2870"/>
                  </a:cubicBezTo>
                  <a:cubicBezTo>
                    <a:pt x="1654" y="2841"/>
                    <a:pt x="1665" y="2829"/>
                    <a:pt x="1665" y="2800"/>
                  </a:cubicBezTo>
                  <a:cubicBezTo>
                    <a:pt x="1665" y="2730"/>
                    <a:pt x="1688" y="2689"/>
                    <a:pt x="1712" y="2620"/>
                  </a:cubicBezTo>
                  <a:cubicBezTo>
                    <a:pt x="1723" y="2585"/>
                    <a:pt x="1718" y="2544"/>
                    <a:pt x="1753" y="2521"/>
                  </a:cubicBezTo>
                  <a:cubicBezTo>
                    <a:pt x="1805" y="2521"/>
                    <a:pt x="1753" y="2526"/>
                    <a:pt x="1753" y="2497"/>
                  </a:cubicBezTo>
                  <a:cubicBezTo>
                    <a:pt x="1753" y="2486"/>
                    <a:pt x="1764" y="2480"/>
                    <a:pt x="1770" y="2474"/>
                  </a:cubicBezTo>
                  <a:cubicBezTo>
                    <a:pt x="1788" y="2451"/>
                    <a:pt x="1782" y="2433"/>
                    <a:pt x="1788" y="2410"/>
                  </a:cubicBezTo>
                  <a:cubicBezTo>
                    <a:pt x="1729" y="2317"/>
                    <a:pt x="1712" y="2253"/>
                    <a:pt x="1712" y="2142"/>
                  </a:cubicBezTo>
                  <a:cubicBezTo>
                    <a:pt x="1712" y="2090"/>
                    <a:pt x="1753" y="2061"/>
                    <a:pt x="1753" y="2008"/>
                  </a:cubicBezTo>
                  <a:cubicBezTo>
                    <a:pt x="1753" y="1956"/>
                    <a:pt x="1753" y="1956"/>
                    <a:pt x="1753" y="1956"/>
                  </a:cubicBezTo>
                  <a:cubicBezTo>
                    <a:pt x="1753" y="1909"/>
                    <a:pt x="1683" y="1909"/>
                    <a:pt x="1683" y="1863"/>
                  </a:cubicBezTo>
                  <a:cubicBezTo>
                    <a:pt x="1683" y="1834"/>
                    <a:pt x="1700" y="1822"/>
                    <a:pt x="1700" y="1793"/>
                  </a:cubicBezTo>
                  <a:cubicBezTo>
                    <a:pt x="1706" y="1752"/>
                    <a:pt x="1706" y="1723"/>
                    <a:pt x="1729" y="1688"/>
                  </a:cubicBezTo>
                  <a:cubicBezTo>
                    <a:pt x="1753" y="1659"/>
                    <a:pt x="1735" y="1624"/>
                    <a:pt x="1758" y="1595"/>
                  </a:cubicBezTo>
                  <a:cubicBezTo>
                    <a:pt x="1776" y="1601"/>
                    <a:pt x="1776" y="1618"/>
                    <a:pt x="1793" y="1636"/>
                  </a:cubicBezTo>
                  <a:cubicBezTo>
                    <a:pt x="1799" y="1642"/>
                    <a:pt x="1799" y="1642"/>
                    <a:pt x="1799" y="1642"/>
                  </a:cubicBezTo>
                  <a:cubicBezTo>
                    <a:pt x="1799" y="1612"/>
                    <a:pt x="1817" y="1601"/>
                    <a:pt x="1828" y="1577"/>
                  </a:cubicBezTo>
                  <a:cubicBezTo>
                    <a:pt x="1793" y="1566"/>
                    <a:pt x="1788" y="1525"/>
                    <a:pt x="1776" y="1496"/>
                  </a:cubicBezTo>
                  <a:cubicBezTo>
                    <a:pt x="1758" y="1455"/>
                    <a:pt x="1747" y="1438"/>
                    <a:pt x="1747" y="1397"/>
                  </a:cubicBezTo>
                  <a:cubicBezTo>
                    <a:pt x="1747" y="1362"/>
                    <a:pt x="1782" y="1362"/>
                    <a:pt x="1811" y="1339"/>
                  </a:cubicBezTo>
                  <a:cubicBezTo>
                    <a:pt x="1834" y="1321"/>
                    <a:pt x="1834" y="1292"/>
                    <a:pt x="1851" y="1263"/>
                  </a:cubicBezTo>
                  <a:cubicBezTo>
                    <a:pt x="1910" y="1310"/>
                    <a:pt x="1933" y="1414"/>
                    <a:pt x="1904" y="1275"/>
                  </a:cubicBezTo>
                  <a:cubicBezTo>
                    <a:pt x="1985" y="1281"/>
                    <a:pt x="1904" y="1257"/>
                    <a:pt x="1875" y="1240"/>
                  </a:cubicBezTo>
                  <a:cubicBezTo>
                    <a:pt x="2020" y="1164"/>
                    <a:pt x="1793" y="1240"/>
                    <a:pt x="1793" y="1094"/>
                  </a:cubicBezTo>
                  <a:cubicBezTo>
                    <a:pt x="1793" y="1065"/>
                    <a:pt x="1793" y="1048"/>
                    <a:pt x="1817" y="1036"/>
                  </a:cubicBezTo>
                  <a:cubicBezTo>
                    <a:pt x="1834" y="1036"/>
                    <a:pt x="1834" y="1036"/>
                    <a:pt x="1834" y="1036"/>
                  </a:cubicBezTo>
                  <a:cubicBezTo>
                    <a:pt x="1828" y="1025"/>
                    <a:pt x="1828" y="1019"/>
                    <a:pt x="1828" y="1007"/>
                  </a:cubicBezTo>
                  <a:cubicBezTo>
                    <a:pt x="1828" y="972"/>
                    <a:pt x="1851" y="960"/>
                    <a:pt x="1881" y="937"/>
                  </a:cubicBezTo>
                  <a:cubicBezTo>
                    <a:pt x="1892" y="960"/>
                    <a:pt x="1904" y="978"/>
                    <a:pt x="1910" y="1007"/>
                  </a:cubicBezTo>
                  <a:cubicBezTo>
                    <a:pt x="1910" y="1013"/>
                    <a:pt x="1916" y="1025"/>
                    <a:pt x="1916" y="1007"/>
                  </a:cubicBezTo>
                  <a:cubicBezTo>
                    <a:pt x="1916" y="990"/>
                    <a:pt x="1910" y="978"/>
                    <a:pt x="1910" y="960"/>
                  </a:cubicBezTo>
                  <a:cubicBezTo>
                    <a:pt x="1910" y="949"/>
                    <a:pt x="1910" y="949"/>
                    <a:pt x="1910" y="949"/>
                  </a:cubicBezTo>
                  <a:cubicBezTo>
                    <a:pt x="1956" y="949"/>
                    <a:pt x="1956" y="949"/>
                    <a:pt x="1956" y="949"/>
                  </a:cubicBezTo>
                  <a:cubicBezTo>
                    <a:pt x="1956" y="937"/>
                    <a:pt x="1956" y="937"/>
                    <a:pt x="1956" y="925"/>
                  </a:cubicBezTo>
                  <a:cubicBezTo>
                    <a:pt x="1956" y="902"/>
                    <a:pt x="1910" y="908"/>
                    <a:pt x="1910" y="879"/>
                  </a:cubicBezTo>
                  <a:cubicBezTo>
                    <a:pt x="1910" y="832"/>
                    <a:pt x="1945" y="815"/>
                    <a:pt x="1974" y="780"/>
                  </a:cubicBezTo>
                  <a:cubicBezTo>
                    <a:pt x="1968" y="774"/>
                    <a:pt x="1962" y="762"/>
                    <a:pt x="1962" y="751"/>
                  </a:cubicBezTo>
                  <a:cubicBezTo>
                    <a:pt x="1962" y="687"/>
                    <a:pt x="2003" y="658"/>
                    <a:pt x="2003" y="594"/>
                  </a:cubicBezTo>
                  <a:cubicBezTo>
                    <a:pt x="2003" y="530"/>
                    <a:pt x="2003" y="530"/>
                    <a:pt x="2003" y="530"/>
                  </a:cubicBezTo>
                  <a:cubicBezTo>
                    <a:pt x="2003" y="501"/>
                    <a:pt x="2009" y="483"/>
                    <a:pt x="2009" y="448"/>
                  </a:cubicBezTo>
                  <a:cubicBezTo>
                    <a:pt x="2009" y="431"/>
                    <a:pt x="2009" y="419"/>
                    <a:pt x="2009" y="402"/>
                  </a:cubicBezTo>
                  <a:cubicBezTo>
                    <a:pt x="2020" y="402"/>
                    <a:pt x="2032" y="402"/>
                    <a:pt x="2044" y="402"/>
                  </a:cubicBezTo>
                  <a:cubicBezTo>
                    <a:pt x="2084" y="402"/>
                    <a:pt x="2114" y="373"/>
                    <a:pt x="2131" y="338"/>
                  </a:cubicBezTo>
                  <a:cubicBezTo>
                    <a:pt x="2137" y="320"/>
                    <a:pt x="2131" y="285"/>
                    <a:pt x="2154" y="285"/>
                  </a:cubicBezTo>
                  <a:cubicBezTo>
                    <a:pt x="2172" y="285"/>
                    <a:pt x="2177" y="291"/>
                    <a:pt x="2195" y="285"/>
                  </a:cubicBezTo>
                  <a:cubicBezTo>
                    <a:pt x="2195" y="291"/>
                    <a:pt x="2201" y="297"/>
                    <a:pt x="2201" y="303"/>
                  </a:cubicBezTo>
                  <a:cubicBezTo>
                    <a:pt x="2201" y="338"/>
                    <a:pt x="2177" y="361"/>
                    <a:pt x="2172" y="396"/>
                  </a:cubicBezTo>
                  <a:cubicBezTo>
                    <a:pt x="2177" y="396"/>
                    <a:pt x="2177" y="396"/>
                    <a:pt x="2183" y="396"/>
                  </a:cubicBezTo>
                  <a:cubicBezTo>
                    <a:pt x="2207" y="396"/>
                    <a:pt x="2218" y="390"/>
                    <a:pt x="2236" y="390"/>
                  </a:cubicBezTo>
                  <a:cubicBezTo>
                    <a:pt x="2247" y="390"/>
                    <a:pt x="2247" y="407"/>
                    <a:pt x="2259" y="413"/>
                  </a:cubicBezTo>
                  <a:cubicBezTo>
                    <a:pt x="2282" y="413"/>
                    <a:pt x="2311" y="413"/>
                    <a:pt x="2311" y="436"/>
                  </a:cubicBezTo>
                  <a:cubicBezTo>
                    <a:pt x="2311" y="460"/>
                    <a:pt x="2300" y="471"/>
                    <a:pt x="2300" y="495"/>
                  </a:cubicBezTo>
                  <a:cubicBezTo>
                    <a:pt x="2300" y="530"/>
                    <a:pt x="2323" y="541"/>
                    <a:pt x="2335" y="576"/>
                  </a:cubicBezTo>
                  <a:cubicBezTo>
                    <a:pt x="2358" y="640"/>
                    <a:pt x="2358" y="687"/>
                    <a:pt x="2358" y="757"/>
                  </a:cubicBezTo>
                  <a:cubicBezTo>
                    <a:pt x="2358" y="780"/>
                    <a:pt x="2346" y="792"/>
                    <a:pt x="2346" y="821"/>
                  </a:cubicBezTo>
                  <a:cubicBezTo>
                    <a:pt x="2346" y="856"/>
                    <a:pt x="2375" y="891"/>
                    <a:pt x="2410" y="891"/>
                  </a:cubicBezTo>
                  <a:cubicBezTo>
                    <a:pt x="2434" y="891"/>
                    <a:pt x="2445" y="873"/>
                    <a:pt x="2469" y="873"/>
                  </a:cubicBezTo>
                  <a:cubicBezTo>
                    <a:pt x="2486" y="873"/>
                    <a:pt x="2492" y="896"/>
                    <a:pt x="2492" y="920"/>
                  </a:cubicBezTo>
                  <a:cubicBezTo>
                    <a:pt x="2492" y="955"/>
                    <a:pt x="2451" y="972"/>
                    <a:pt x="2451" y="1013"/>
                  </a:cubicBezTo>
                  <a:cubicBezTo>
                    <a:pt x="2451" y="1042"/>
                    <a:pt x="2451" y="1071"/>
                    <a:pt x="2474" y="1088"/>
                  </a:cubicBezTo>
                  <a:cubicBezTo>
                    <a:pt x="2498" y="1100"/>
                    <a:pt x="2521" y="1088"/>
                    <a:pt x="2538" y="1112"/>
                  </a:cubicBezTo>
                  <a:cubicBezTo>
                    <a:pt x="2550" y="1135"/>
                    <a:pt x="2538" y="1158"/>
                    <a:pt x="2556" y="1176"/>
                  </a:cubicBezTo>
                  <a:cubicBezTo>
                    <a:pt x="2579" y="1199"/>
                    <a:pt x="2620" y="1188"/>
                    <a:pt x="2620" y="1217"/>
                  </a:cubicBezTo>
                  <a:cubicBezTo>
                    <a:pt x="2620" y="1263"/>
                    <a:pt x="2579" y="1286"/>
                    <a:pt x="2579" y="1333"/>
                  </a:cubicBezTo>
                  <a:cubicBezTo>
                    <a:pt x="2579" y="1345"/>
                    <a:pt x="2585" y="1356"/>
                    <a:pt x="2591" y="1356"/>
                  </a:cubicBezTo>
                  <a:cubicBezTo>
                    <a:pt x="2608" y="1356"/>
                    <a:pt x="2620" y="1351"/>
                    <a:pt x="2632" y="1333"/>
                  </a:cubicBezTo>
                  <a:cubicBezTo>
                    <a:pt x="2655" y="1339"/>
                    <a:pt x="2655" y="1339"/>
                    <a:pt x="2655" y="1339"/>
                  </a:cubicBezTo>
                  <a:cubicBezTo>
                    <a:pt x="2655" y="1374"/>
                    <a:pt x="2649" y="1391"/>
                    <a:pt x="2649" y="1432"/>
                  </a:cubicBezTo>
                  <a:cubicBezTo>
                    <a:pt x="2649" y="1519"/>
                    <a:pt x="2701" y="1560"/>
                    <a:pt x="2701" y="1653"/>
                  </a:cubicBezTo>
                  <a:cubicBezTo>
                    <a:pt x="2701" y="1700"/>
                    <a:pt x="2661" y="1717"/>
                    <a:pt x="2661" y="1758"/>
                  </a:cubicBezTo>
                  <a:cubicBezTo>
                    <a:pt x="2661" y="1805"/>
                    <a:pt x="2690" y="1822"/>
                    <a:pt x="2713" y="1857"/>
                  </a:cubicBezTo>
                  <a:cubicBezTo>
                    <a:pt x="2736" y="1915"/>
                    <a:pt x="2725" y="1962"/>
                    <a:pt x="2748" y="2026"/>
                  </a:cubicBezTo>
                  <a:cubicBezTo>
                    <a:pt x="2777" y="2090"/>
                    <a:pt x="2818" y="2113"/>
                    <a:pt x="2864" y="2166"/>
                  </a:cubicBezTo>
                  <a:cubicBezTo>
                    <a:pt x="2923" y="2119"/>
                    <a:pt x="2940" y="2043"/>
                    <a:pt x="3010" y="2043"/>
                  </a:cubicBezTo>
                  <a:cubicBezTo>
                    <a:pt x="3027" y="2043"/>
                    <a:pt x="3033" y="2055"/>
                    <a:pt x="3051" y="2055"/>
                  </a:cubicBezTo>
                  <a:cubicBezTo>
                    <a:pt x="3092" y="2055"/>
                    <a:pt x="3097" y="2008"/>
                    <a:pt x="3132" y="1997"/>
                  </a:cubicBezTo>
                  <a:cubicBezTo>
                    <a:pt x="3144" y="2020"/>
                    <a:pt x="3173" y="2020"/>
                    <a:pt x="3173" y="2043"/>
                  </a:cubicBezTo>
                  <a:cubicBezTo>
                    <a:pt x="3173" y="2049"/>
                    <a:pt x="3167" y="2049"/>
                    <a:pt x="3167" y="2055"/>
                  </a:cubicBezTo>
                  <a:cubicBezTo>
                    <a:pt x="3167" y="2066"/>
                    <a:pt x="3185" y="2066"/>
                    <a:pt x="3191" y="2078"/>
                  </a:cubicBezTo>
                  <a:cubicBezTo>
                    <a:pt x="3214" y="2119"/>
                    <a:pt x="3202" y="2166"/>
                    <a:pt x="3243" y="2189"/>
                  </a:cubicBezTo>
                  <a:cubicBezTo>
                    <a:pt x="3284" y="2206"/>
                    <a:pt x="3330" y="2189"/>
                    <a:pt x="3348" y="2224"/>
                  </a:cubicBezTo>
                  <a:cubicBezTo>
                    <a:pt x="3354" y="2247"/>
                    <a:pt x="3348" y="2264"/>
                    <a:pt x="3365" y="2282"/>
                  </a:cubicBezTo>
                  <a:cubicBezTo>
                    <a:pt x="3400" y="2317"/>
                    <a:pt x="3441" y="2311"/>
                    <a:pt x="3476" y="2340"/>
                  </a:cubicBezTo>
                  <a:cubicBezTo>
                    <a:pt x="3499" y="2358"/>
                    <a:pt x="3534" y="2358"/>
                    <a:pt x="3534" y="2387"/>
                  </a:cubicBezTo>
                  <a:cubicBezTo>
                    <a:pt x="3534" y="2422"/>
                    <a:pt x="3499" y="2433"/>
                    <a:pt x="3499" y="2474"/>
                  </a:cubicBezTo>
                  <a:cubicBezTo>
                    <a:pt x="3499" y="2503"/>
                    <a:pt x="3511" y="2526"/>
                    <a:pt x="3534" y="2550"/>
                  </a:cubicBezTo>
                  <a:cubicBezTo>
                    <a:pt x="3511" y="2573"/>
                    <a:pt x="3493" y="2596"/>
                    <a:pt x="3493" y="2625"/>
                  </a:cubicBezTo>
                  <a:cubicBezTo>
                    <a:pt x="3493" y="2695"/>
                    <a:pt x="3563" y="2718"/>
                    <a:pt x="3563" y="2788"/>
                  </a:cubicBezTo>
                  <a:cubicBezTo>
                    <a:pt x="3563" y="2806"/>
                    <a:pt x="3557" y="2818"/>
                    <a:pt x="3557" y="2835"/>
                  </a:cubicBezTo>
                  <a:cubicBezTo>
                    <a:pt x="3557" y="2870"/>
                    <a:pt x="3610" y="2876"/>
                    <a:pt x="3610" y="2911"/>
                  </a:cubicBezTo>
                  <a:cubicBezTo>
                    <a:pt x="3610" y="2940"/>
                    <a:pt x="3592" y="2957"/>
                    <a:pt x="3592" y="2992"/>
                  </a:cubicBezTo>
                  <a:cubicBezTo>
                    <a:pt x="3592" y="3004"/>
                    <a:pt x="3598" y="3010"/>
                    <a:pt x="3598" y="3027"/>
                  </a:cubicBezTo>
                  <a:cubicBezTo>
                    <a:pt x="3598" y="3050"/>
                    <a:pt x="3569" y="3056"/>
                    <a:pt x="3569" y="3085"/>
                  </a:cubicBezTo>
                  <a:cubicBezTo>
                    <a:pt x="3569" y="3138"/>
                    <a:pt x="3621" y="3155"/>
                    <a:pt x="3650" y="3196"/>
                  </a:cubicBezTo>
                  <a:cubicBezTo>
                    <a:pt x="3703" y="3272"/>
                    <a:pt x="3726" y="3324"/>
                    <a:pt x="3802" y="3376"/>
                  </a:cubicBezTo>
                  <a:cubicBezTo>
                    <a:pt x="3819" y="3370"/>
                    <a:pt x="3819" y="3370"/>
                    <a:pt x="3819" y="3370"/>
                  </a:cubicBezTo>
                  <a:cubicBezTo>
                    <a:pt x="3819" y="3382"/>
                    <a:pt x="3813" y="3394"/>
                    <a:pt x="3813" y="3405"/>
                  </a:cubicBezTo>
                  <a:cubicBezTo>
                    <a:pt x="3813" y="3429"/>
                    <a:pt x="3831" y="3440"/>
                    <a:pt x="3837" y="3464"/>
                  </a:cubicBezTo>
                  <a:cubicBezTo>
                    <a:pt x="3866" y="3539"/>
                    <a:pt x="3877" y="3586"/>
                    <a:pt x="3895" y="3673"/>
                  </a:cubicBezTo>
                  <a:cubicBezTo>
                    <a:pt x="3901" y="3685"/>
                    <a:pt x="3907" y="3691"/>
                    <a:pt x="3907" y="3702"/>
                  </a:cubicBezTo>
                  <a:cubicBezTo>
                    <a:pt x="3907" y="3766"/>
                    <a:pt x="3907" y="3807"/>
                    <a:pt x="3907" y="3871"/>
                  </a:cubicBezTo>
                  <a:cubicBezTo>
                    <a:pt x="3860" y="3982"/>
                    <a:pt x="3860" y="3982"/>
                    <a:pt x="3860" y="3982"/>
                  </a:cubicBezTo>
                  <a:cubicBezTo>
                    <a:pt x="3866" y="4034"/>
                    <a:pt x="3877" y="4069"/>
                    <a:pt x="3912" y="4104"/>
                  </a:cubicBezTo>
                  <a:cubicBezTo>
                    <a:pt x="3947" y="4133"/>
                    <a:pt x="3959" y="4151"/>
                    <a:pt x="3988" y="4180"/>
                  </a:cubicBezTo>
                  <a:cubicBezTo>
                    <a:pt x="4000" y="4185"/>
                    <a:pt x="4011" y="4191"/>
                    <a:pt x="4011" y="4203"/>
                  </a:cubicBezTo>
                  <a:cubicBezTo>
                    <a:pt x="4011" y="4244"/>
                    <a:pt x="3994" y="4267"/>
                    <a:pt x="3994" y="4308"/>
                  </a:cubicBezTo>
                  <a:cubicBezTo>
                    <a:pt x="3994" y="4348"/>
                    <a:pt x="4011" y="4372"/>
                    <a:pt x="4035" y="4407"/>
                  </a:cubicBezTo>
                  <a:cubicBezTo>
                    <a:pt x="4104" y="4465"/>
                    <a:pt x="4157" y="4488"/>
                    <a:pt x="4238" y="4529"/>
                  </a:cubicBezTo>
                  <a:cubicBezTo>
                    <a:pt x="4279" y="4546"/>
                    <a:pt x="4285" y="4581"/>
                    <a:pt x="4326" y="4599"/>
                  </a:cubicBezTo>
                  <a:cubicBezTo>
                    <a:pt x="4332" y="4564"/>
                    <a:pt x="4343" y="4546"/>
                    <a:pt x="4372" y="4529"/>
                  </a:cubicBezTo>
                  <a:cubicBezTo>
                    <a:pt x="4372" y="4541"/>
                    <a:pt x="4372" y="4541"/>
                    <a:pt x="4372" y="4541"/>
                  </a:cubicBezTo>
                  <a:cubicBezTo>
                    <a:pt x="4361" y="4558"/>
                    <a:pt x="4361" y="4558"/>
                    <a:pt x="4361" y="4558"/>
                  </a:cubicBezTo>
                  <a:cubicBezTo>
                    <a:pt x="4378" y="4611"/>
                    <a:pt x="4430" y="4634"/>
                    <a:pt x="4489" y="4634"/>
                  </a:cubicBezTo>
                  <a:cubicBezTo>
                    <a:pt x="4518" y="4634"/>
                    <a:pt x="4535" y="4622"/>
                    <a:pt x="4570" y="4616"/>
                  </a:cubicBezTo>
                  <a:cubicBezTo>
                    <a:pt x="4588" y="4651"/>
                    <a:pt x="4611" y="4663"/>
                    <a:pt x="4611" y="4704"/>
                  </a:cubicBezTo>
                  <a:cubicBezTo>
                    <a:pt x="4611" y="4715"/>
                    <a:pt x="4605" y="4721"/>
                    <a:pt x="4605" y="4739"/>
                  </a:cubicBezTo>
                  <a:cubicBezTo>
                    <a:pt x="4605" y="4797"/>
                    <a:pt x="4658" y="4814"/>
                    <a:pt x="4698" y="4855"/>
                  </a:cubicBezTo>
                  <a:cubicBezTo>
                    <a:pt x="4710" y="4826"/>
                    <a:pt x="4710" y="4808"/>
                    <a:pt x="4727" y="4779"/>
                  </a:cubicBezTo>
                  <a:cubicBezTo>
                    <a:pt x="4751" y="4785"/>
                    <a:pt x="4751" y="4785"/>
                    <a:pt x="4751" y="4785"/>
                  </a:cubicBezTo>
                  <a:cubicBezTo>
                    <a:pt x="4751" y="4837"/>
                    <a:pt x="4774" y="4902"/>
                    <a:pt x="4826" y="4902"/>
                  </a:cubicBezTo>
                  <a:cubicBezTo>
                    <a:pt x="4844" y="4902"/>
                    <a:pt x="4844" y="4867"/>
                    <a:pt x="4861" y="4867"/>
                  </a:cubicBezTo>
                  <a:cubicBezTo>
                    <a:pt x="4896" y="4867"/>
                    <a:pt x="4902" y="4902"/>
                    <a:pt x="4925" y="4925"/>
                  </a:cubicBezTo>
                  <a:cubicBezTo>
                    <a:pt x="4972" y="4960"/>
                    <a:pt x="4989" y="4995"/>
                    <a:pt x="5048" y="5012"/>
                  </a:cubicBezTo>
                  <a:cubicBezTo>
                    <a:pt x="5048" y="4995"/>
                    <a:pt x="5059" y="4983"/>
                    <a:pt x="5071" y="4977"/>
                  </a:cubicBezTo>
                  <a:cubicBezTo>
                    <a:pt x="5082" y="5000"/>
                    <a:pt x="5082" y="5018"/>
                    <a:pt x="5100" y="5030"/>
                  </a:cubicBezTo>
                  <a:cubicBezTo>
                    <a:pt x="5118" y="5041"/>
                    <a:pt x="5135" y="5035"/>
                    <a:pt x="5147" y="5053"/>
                  </a:cubicBezTo>
                  <a:cubicBezTo>
                    <a:pt x="5152" y="5059"/>
                    <a:pt x="5147" y="5076"/>
                    <a:pt x="5158" y="5082"/>
                  </a:cubicBezTo>
                  <a:cubicBezTo>
                    <a:pt x="5187" y="5100"/>
                    <a:pt x="5222" y="5100"/>
                    <a:pt x="5222" y="5129"/>
                  </a:cubicBezTo>
                  <a:cubicBezTo>
                    <a:pt x="5222" y="5146"/>
                    <a:pt x="5205" y="5163"/>
                    <a:pt x="5181" y="5163"/>
                  </a:cubicBezTo>
                  <a:cubicBezTo>
                    <a:pt x="5170" y="5163"/>
                    <a:pt x="5164" y="5152"/>
                    <a:pt x="5152" y="5146"/>
                  </a:cubicBezTo>
                  <a:cubicBezTo>
                    <a:pt x="5152" y="5152"/>
                    <a:pt x="5147" y="5158"/>
                    <a:pt x="5147" y="5158"/>
                  </a:cubicBezTo>
                  <a:cubicBezTo>
                    <a:pt x="5147" y="5169"/>
                    <a:pt x="5158" y="5169"/>
                    <a:pt x="5158" y="5181"/>
                  </a:cubicBezTo>
                  <a:cubicBezTo>
                    <a:pt x="5158" y="5193"/>
                    <a:pt x="5141" y="5198"/>
                    <a:pt x="5141" y="5210"/>
                  </a:cubicBezTo>
                  <a:cubicBezTo>
                    <a:pt x="5141" y="5233"/>
                    <a:pt x="5158" y="5245"/>
                    <a:pt x="5170" y="5268"/>
                  </a:cubicBezTo>
                  <a:cubicBezTo>
                    <a:pt x="5222" y="5321"/>
                    <a:pt x="5234" y="5402"/>
                    <a:pt x="5310" y="5391"/>
                  </a:cubicBezTo>
                  <a:cubicBezTo>
                    <a:pt x="5310" y="5408"/>
                    <a:pt x="5310" y="5414"/>
                    <a:pt x="5310" y="5431"/>
                  </a:cubicBezTo>
                  <a:cubicBezTo>
                    <a:pt x="5321" y="5437"/>
                    <a:pt x="5321" y="5437"/>
                    <a:pt x="5321" y="5437"/>
                  </a:cubicBezTo>
                  <a:cubicBezTo>
                    <a:pt x="5327" y="5431"/>
                    <a:pt x="5327" y="5431"/>
                    <a:pt x="5333" y="5431"/>
                  </a:cubicBezTo>
                  <a:cubicBezTo>
                    <a:pt x="5350" y="5431"/>
                    <a:pt x="5350" y="5449"/>
                    <a:pt x="5362" y="5466"/>
                  </a:cubicBezTo>
                  <a:cubicBezTo>
                    <a:pt x="5374" y="5484"/>
                    <a:pt x="5403" y="5484"/>
                    <a:pt x="5403" y="5501"/>
                  </a:cubicBezTo>
                  <a:cubicBezTo>
                    <a:pt x="5403" y="5524"/>
                    <a:pt x="5385" y="5530"/>
                    <a:pt x="5385" y="5548"/>
                  </a:cubicBezTo>
                  <a:cubicBezTo>
                    <a:pt x="5385" y="5559"/>
                    <a:pt x="5391" y="5565"/>
                    <a:pt x="5391" y="5571"/>
                  </a:cubicBezTo>
                  <a:cubicBezTo>
                    <a:pt x="5397" y="5571"/>
                    <a:pt x="5403" y="5565"/>
                    <a:pt x="5414" y="5565"/>
                  </a:cubicBezTo>
                  <a:cubicBezTo>
                    <a:pt x="5432" y="5565"/>
                    <a:pt x="5432" y="5594"/>
                    <a:pt x="5432" y="5618"/>
                  </a:cubicBezTo>
                  <a:cubicBezTo>
                    <a:pt x="5438" y="5658"/>
                    <a:pt x="5432" y="5717"/>
                    <a:pt x="5473" y="5717"/>
                  </a:cubicBezTo>
                  <a:cubicBezTo>
                    <a:pt x="5478" y="5717"/>
                    <a:pt x="5484" y="5717"/>
                    <a:pt x="5490" y="5711"/>
                  </a:cubicBezTo>
                  <a:cubicBezTo>
                    <a:pt x="5496" y="5728"/>
                    <a:pt x="5519" y="5734"/>
                    <a:pt x="5519" y="5757"/>
                  </a:cubicBezTo>
                  <a:cubicBezTo>
                    <a:pt x="5519" y="5781"/>
                    <a:pt x="5507" y="5792"/>
                    <a:pt x="5507" y="5815"/>
                  </a:cubicBezTo>
                  <a:cubicBezTo>
                    <a:pt x="5507" y="5926"/>
                    <a:pt x="5595" y="5973"/>
                    <a:pt x="5595" y="6089"/>
                  </a:cubicBezTo>
                  <a:cubicBezTo>
                    <a:pt x="5595" y="6101"/>
                    <a:pt x="5583" y="6107"/>
                    <a:pt x="5583" y="6118"/>
                  </a:cubicBezTo>
                  <a:cubicBezTo>
                    <a:pt x="5583" y="6136"/>
                    <a:pt x="5601" y="6136"/>
                    <a:pt x="5607" y="6141"/>
                  </a:cubicBezTo>
                  <a:cubicBezTo>
                    <a:pt x="5624" y="6159"/>
                    <a:pt x="5624" y="6188"/>
                    <a:pt x="5647" y="6188"/>
                  </a:cubicBezTo>
                  <a:cubicBezTo>
                    <a:pt x="5659" y="6188"/>
                    <a:pt x="5659" y="6171"/>
                    <a:pt x="5670" y="6171"/>
                  </a:cubicBezTo>
                  <a:cubicBezTo>
                    <a:pt x="5781" y="6171"/>
                    <a:pt x="5822" y="6380"/>
                    <a:pt x="5764" y="6141"/>
                  </a:cubicBezTo>
                  <a:cubicBezTo>
                    <a:pt x="5775" y="6124"/>
                    <a:pt x="5775" y="6124"/>
                    <a:pt x="5775" y="6124"/>
                  </a:cubicBezTo>
                  <a:cubicBezTo>
                    <a:pt x="5770" y="6112"/>
                    <a:pt x="5764" y="6107"/>
                    <a:pt x="5764" y="6095"/>
                  </a:cubicBezTo>
                  <a:cubicBezTo>
                    <a:pt x="5764" y="6066"/>
                    <a:pt x="5770" y="6037"/>
                    <a:pt x="5793" y="6037"/>
                  </a:cubicBezTo>
                  <a:cubicBezTo>
                    <a:pt x="5833" y="6037"/>
                    <a:pt x="5822" y="6083"/>
                    <a:pt x="5851" y="6112"/>
                  </a:cubicBezTo>
                  <a:cubicBezTo>
                    <a:pt x="5892" y="6159"/>
                    <a:pt x="5927" y="6182"/>
                    <a:pt x="5973" y="6229"/>
                  </a:cubicBezTo>
                  <a:cubicBezTo>
                    <a:pt x="6008" y="6258"/>
                    <a:pt x="6026" y="6281"/>
                    <a:pt x="6072" y="6287"/>
                  </a:cubicBezTo>
                  <a:cubicBezTo>
                    <a:pt x="6072" y="6223"/>
                    <a:pt x="6072" y="6223"/>
                    <a:pt x="6072" y="6223"/>
                  </a:cubicBezTo>
                  <a:cubicBezTo>
                    <a:pt x="6072" y="6194"/>
                    <a:pt x="6055" y="6176"/>
                    <a:pt x="6055" y="6147"/>
                  </a:cubicBezTo>
                  <a:cubicBezTo>
                    <a:pt x="6055" y="6130"/>
                    <a:pt x="6055" y="6130"/>
                    <a:pt x="6055" y="6130"/>
                  </a:cubicBezTo>
                  <a:cubicBezTo>
                    <a:pt x="6061" y="6130"/>
                    <a:pt x="6061" y="6124"/>
                    <a:pt x="6066" y="6124"/>
                  </a:cubicBezTo>
                  <a:cubicBezTo>
                    <a:pt x="6090" y="6124"/>
                    <a:pt x="6084" y="6165"/>
                    <a:pt x="6101" y="6182"/>
                  </a:cubicBezTo>
                  <a:cubicBezTo>
                    <a:pt x="6130" y="6217"/>
                    <a:pt x="6125" y="6246"/>
                    <a:pt x="6142" y="6281"/>
                  </a:cubicBezTo>
                  <a:cubicBezTo>
                    <a:pt x="6154" y="6310"/>
                    <a:pt x="6177" y="6328"/>
                    <a:pt x="6177" y="6357"/>
                  </a:cubicBezTo>
                  <a:cubicBezTo>
                    <a:pt x="6177" y="6380"/>
                    <a:pt x="6154" y="6392"/>
                    <a:pt x="6154" y="6415"/>
                  </a:cubicBezTo>
                  <a:cubicBezTo>
                    <a:pt x="6154" y="6438"/>
                    <a:pt x="6171" y="6456"/>
                    <a:pt x="6177" y="6479"/>
                  </a:cubicBezTo>
                  <a:cubicBezTo>
                    <a:pt x="6189" y="6561"/>
                    <a:pt x="6194" y="6601"/>
                    <a:pt x="6194" y="6683"/>
                  </a:cubicBezTo>
                  <a:cubicBezTo>
                    <a:pt x="6194" y="6706"/>
                    <a:pt x="6194" y="6706"/>
                    <a:pt x="6194" y="6706"/>
                  </a:cubicBezTo>
                  <a:cubicBezTo>
                    <a:pt x="6189" y="6706"/>
                    <a:pt x="6189" y="6706"/>
                    <a:pt x="6183" y="6706"/>
                  </a:cubicBezTo>
                  <a:cubicBezTo>
                    <a:pt x="6177" y="6706"/>
                    <a:pt x="6171" y="6700"/>
                    <a:pt x="6165" y="6700"/>
                  </a:cubicBezTo>
                  <a:cubicBezTo>
                    <a:pt x="6148" y="6700"/>
                    <a:pt x="6119" y="6706"/>
                    <a:pt x="6119" y="6724"/>
                  </a:cubicBezTo>
                  <a:cubicBezTo>
                    <a:pt x="6119" y="6747"/>
                    <a:pt x="6142" y="6747"/>
                    <a:pt x="6154" y="6764"/>
                  </a:cubicBezTo>
                  <a:cubicBezTo>
                    <a:pt x="6183" y="6793"/>
                    <a:pt x="6212" y="6793"/>
                    <a:pt x="6241" y="6823"/>
                  </a:cubicBezTo>
                  <a:cubicBezTo>
                    <a:pt x="6259" y="6811"/>
                    <a:pt x="6253" y="6793"/>
                    <a:pt x="6264" y="6776"/>
                  </a:cubicBezTo>
                  <a:cubicBezTo>
                    <a:pt x="6322" y="6805"/>
                    <a:pt x="6328" y="6858"/>
                    <a:pt x="6363" y="6916"/>
                  </a:cubicBezTo>
                  <a:cubicBezTo>
                    <a:pt x="6381" y="6939"/>
                    <a:pt x="6410" y="6939"/>
                    <a:pt x="6439" y="6962"/>
                  </a:cubicBezTo>
                  <a:cubicBezTo>
                    <a:pt x="6456" y="6974"/>
                    <a:pt x="6462" y="6991"/>
                    <a:pt x="6474" y="7015"/>
                  </a:cubicBezTo>
                  <a:cubicBezTo>
                    <a:pt x="6491" y="7044"/>
                    <a:pt x="6520" y="7044"/>
                    <a:pt x="6555" y="7056"/>
                  </a:cubicBezTo>
                  <a:cubicBezTo>
                    <a:pt x="6567" y="7044"/>
                    <a:pt x="6573" y="7032"/>
                    <a:pt x="6585" y="7032"/>
                  </a:cubicBezTo>
                  <a:cubicBezTo>
                    <a:pt x="6602" y="7032"/>
                    <a:pt x="6608" y="7044"/>
                    <a:pt x="6625" y="7056"/>
                  </a:cubicBezTo>
                  <a:cubicBezTo>
                    <a:pt x="6678" y="7073"/>
                    <a:pt x="6713" y="7090"/>
                    <a:pt x="6736" y="7143"/>
                  </a:cubicBezTo>
                  <a:cubicBezTo>
                    <a:pt x="6753" y="7184"/>
                    <a:pt x="6765" y="7213"/>
                    <a:pt x="6759" y="7259"/>
                  </a:cubicBezTo>
                  <a:cubicBezTo>
                    <a:pt x="6771" y="7259"/>
                    <a:pt x="6771" y="7259"/>
                    <a:pt x="6771" y="7259"/>
                  </a:cubicBezTo>
                  <a:cubicBezTo>
                    <a:pt x="6806" y="7288"/>
                    <a:pt x="6800" y="7329"/>
                    <a:pt x="6835" y="7358"/>
                  </a:cubicBezTo>
                  <a:cubicBezTo>
                    <a:pt x="6870" y="7393"/>
                    <a:pt x="6916" y="7376"/>
                    <a:pt x="6951" y="7411"/>
                  </a:cubicBezTo>
                  <a:cubicBezTo>
                    <a:pt x="6974" y="7434"/>
                    <a:pt x="6957" y="7463"/>
                    <a:pt x="6963" y="7492"/>
                  </a:cubicBezTo>
                  <a:cubicBezTo>
                    <a:pt x="6974" y="7533"/>
                    <a:pt x="7010" y="7545"/>
                    <a:pt x="7021" y="7579"/>
                  </a:cubicBezTo>
                  <a:cubicBezTo>
                    <a:pt x="7027" y="7608"/>
                    <a:pt x="7033" y="7626"/>
                    <a:pt x="7056" y="7638"/>
                  </a:cubicBezTo>
                  <a:cubicBezTo>
                    <a:pt x="7091" y="7655"/>
                    <a:pt x="7108" y="7667"/>
                    <a:pt x="7143" y="7673"/>
                  </a:cubicBezTo>
                  <a:cubicBezTo>
                    <a:pt x="7161" y="7678"/>
                    <a:pt x="7190" y="7678"/>
                    <a:pt x="7190" y="7696"/>
                  </a:cubicBezTo>
                  <a:cubicBezTo>
                    <a:pt x="7190" y="7754"/>
                    <a:pt x="7161" y="7777"/>
                    <a:pt x="7161" y="7830"/>
                  </a:cubicBezTo>
                  <a:cubicBezTo>
                    <a:pt x="7161" y="7905"/>
                    <a:pt x="7207" y="7940"/>
                    <a:pt x="7260" y="7987"/>
                  </a:cubicBezTo>
                  <a:cubicBezTo>
                    <a:pt x="7277" y="8010"/>
                    <a:pt x="7312" y="8010"/>
                    <a:pt x="7312" y="8039"/>
                  </a:cubicBezTo>
                  <a:cubicBezTo>
                    <a:pt x="7312" y="8115"/>
                    <a:pt x="7260" y="8150"/>
                    <a:pt x="7260" y="8226"/>
                  </a:cubicBezTo>
                  <a:cubicBezTo>
                    <a:pt x="7260" y="8249"/>
                    <a:pt x="7271" y="8260"/>
                    <a:pt x="7271" y="8284"/>
                  </a:cubicBezTo>
                  <a:cubicBezTo>
                    <a:pt x="7277" y="8284"/>
                    <a:pt x="7277" y="8284"/>
                    <a:pt x="7283" y="8284"/>
                  </a:cubicBezTo>
                  <a:cubicBezTo>
                    <a:pt x="7289" y="8284"/>
                    <a:pt x="7289" y="8278"/>
                    <a:pt x="7295" y="8278"/>
                  </a:cubicBezTo>
                  <a:cubicBezTo>
                    <a:pt x="7306" y="8301"/>
                    <a:pt x="7306" y="8319"/>
                    <a:pt x="7306" y="8342"/>
                  </a:cubicBezTo>
                  <a:cubicBezTo>
                    <a:pt x="7306" y="8377"/>
                    <a:pt x="7306" y="8377"/>
                    <a:pt x="7306" y="8377"/>
                  </a:cubicBezTo>
                  <a:cubicBezTo>
                    <a:pt x="7306" y="8406"/>
                    <a:pt x="7318" y="8423"/>
                    <a:pt x="7336" y="8447"/>
                  </a:cubicBezTo>
                  <a:cubicBezTo>
                    <a:pt x="7289" y="8482"/>
                    <a:pt x="7266" y="8523"/>
                    <a:pt x="7266" y="8581"/>
                  </a:cubicBezTo>
                  <a:cubicBezTo>
                    <a:pt x="7266" y="8604"/>
                    <a:pt x="7289" y="8610"/>
                    <a:pt x="7306" y="8627"/>
                  </a:cubicBezTo>
                  <a:cubicBezTo>
                    <a:pt x="7295" y="8645"/>
                    <a:pt x="7266" y="8645"/>
                    <a:pt x="7266" y="8668"/>
                  </a:cubicBezTo>
                  <a:cubicBezTo>
                    <a:pt x="7266" y="8697"/>
                    <a:pt x="7300" y="8703"/>
                    <a:pt x="7312" y="8738"/>
                  </a:cubicBezTo>
                  <a:cubicBezTo>
                    <a:pt x="7324" y="8761"/>
                    <a:pt x="7318" y="8784"/>
                    <a:pt x="7330" y="8808"/>
                  </a:cubicBezTo>
                  <a:cubicBezTo>
                    <a:pt x="7341" y="8854"/>
                    <a:pt x="7376" y="8860"/>
                    <a:pt x="7399" y="8901"/>
                  </a:cubicBezTo>
                  <a:cubicBezTo>
                    <a:pt x="7394" y="8924"/>
                    <a:pt x="7388" y="8936"/>
                    <a:pt x="7388" y="8965"/>
                  </a:cubicBezTo>
                  <a:cubicBezTo>
                    <a:pt x="7388" y="9075"/>
                    <a:pt x="7469" y="9134"/>
                    <a:pt x="7499" y="9221"/>
                  </a:cubicBezTo>
                  <a:close/>
                </a:path>
              </a:pathLst>
            </a:custGeom>
            <a:solidFill>
              <a:schemeClr val="bg1">
                <a:lumMod val="8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en-US" kern="0">
                <a:solidFill>
                  <a:srgbClr val="7F7F7F"/>
                </a:solidFill>
                <a:latin typeface="Calibri" panose="020F0502020204030204" pitchFamily="34" charset="0"/>
                <a:ea typeface="Source Sans Pro"/>
                <a:cs typeface="Calibri" panose="020F0502020204030204" pitchFamily="34" charset="0"/>
              </a:endParaRPr>
            </a:p>
          </p:txBody>
        </p:sp>
        <p:sp>
          <p:nvSpPr>
            <p:cNvPr id="9" name="Freeform 4">
              <a:extLst>
                <a:ext uri="{FF2B5EF4-FFF2-40B4-BE49-F238E27FC236}">
                  <a16:creationId xmlns:a16="http://schemas.microsoft.com/office/drawing/2014/main" id="{3FC5F208-BCBC-4CED-A391-F892CD06339C}"/>
                </a:ext>
              </a:extLst>
            </p:cNvPr>
            <p:cNvSpPr>
              <a:spLocks noChangeArrowheads="1"/>
            </p:cNvSpPr>
            <p:nvPr/>
          </p:nvSpPr>
          <p:spPr bwMode="auto">
            <a:xfrm>
              <a:off x="5866232" y="7294797"/>
              <a:ext cx="2547367" cy="3044236"/>
            </a:xfrm>
            <a:custGeom>
              <a:avLst/>
              <a:gdLst>
                <a:gd name="T0" fmla="*/ 4254 w 5792"/>
                <a:gd name="T1" fmla="*/ 5564 h 6921"/>
                <a:gd name="T2" fmla="*/ 4336 w 5792"/>
                <a:gd name="T3" fmla="*/ 5506 h 6921"/>
                <a:gd name="T4" fmla="*/ 3696 w 5792"/>
                <a:gd name="T5" fmla="*/ 5640 h 6921"/>
                <a:gd name="T6" fmla="*/ 3853 w 5792"/>
                <a:gd name="T7" fmla="*/ 5686 h 6921"/>
                <a:gd name="T8" fmla="*/ 3957 w 5792"/>
                <a:gd name="T9" fmla="*/ 5651 h 6921"/>
                <a:gd name="T10" fmla="*/ 4109 w 5792"/>
                <a:gd name="T11" fmla="*/ 5715 h 6921"/>
                <a:gd name="T12" fmla="*/ 4219 w 5792"/>
                <a:gd name="T13" fmla="*/ 5523 h 6921"/>
                <a:gd name="T14" fmla="*/ 4149 w 5792"/>
                <a:gd name="T15" fmla="*/ 5453 h 6921"/>
                <a:gd name="T16" fmla="*/ 3672 w 5792"/>
                <a:gd name="T17" fmla="*/ 5517 h 6921"/>
                <a:gd name="T18" fmla="*/ 0 w 5792"/>
                <a:gd name="T19" fmla="*/ 3148 h 6921"/>
                <a:gd name="T20" fmla="*/ 0 w 5792"/>
                <a:gd name="T21" fmla="*/ 0 h 6921"/>
                <a:gd name="T22" fmla="*/ 5791 w 5792"/>
                <a:gd name="T23" fmla="*/ 23 h 6921"/>
                <a:gd name="T24" fmla="*/ 5780 w 5792"/>
                <a:gd name="T25" fmla="*/ 4504 h 6921"/>
                <a:gd name="T26" fmla="*/ 5774 w 5792"/>
                <a:gd name="T27" fmla="*/ 6914 h 6921"/>
                <a:gd name="T28" fmla="*/ 5553 w 5792"/>
                <a:gd name="T29" fmla="*/ 6856 h 6921"/>
                <a:gd name="T30" fmla="*/ 5337 w 5792"/>
                <a:gd name="T31" fmla="*/ 6554 h 6921"/>
                <a:gd name="T32" fmla="*/ 5215 w 5792"/>
                <a:gd name="T33" fmla="*/ 6350 h 6921"/>
                <a:gd name="T34" fmla="*/ 5250 w 5792"/>
                <a:gd name="T35" fmla="*/ 6036 h 6921"/>
                <a:gd name="T36" fmla="*/ 4895 w 5792"/>
                <a:gd name="T37" fmla="*/ 5442 h 6921"/>
                <a:gd name="T38" fmla="*/ 4924 w 5792"/>
                <a:gd name="T39" fmla="*/ 5366 h 6921"/>
                <a:gd name="T40" fmla="*/ 4953 w 5792"/>
                <a:gd name="T41" fmla="*/ 5500 h 6921"/>
                <a:gd name="T42" fmla="*/ 4825 w 5792"/>
                <a:gd name="T43" fmla="*/ 5319 h 6921"/>
                <a:gd name="T44" fmla="*/ 4493 w 5792"/>
                <a:gd name="T45" fmla="*/ 5459 h 6921"/>
                <a:gd name="T46" fmla="*/ 4481 w 5792"/>
                <a:gd name="T47" fmla="*/ 5366 h 6921"/>
                <a:gd name="T48" fmla="*/ 4505 w 5792"/>
                <a:gd name="T49" fmla="*/ 4801 h 6921"/>
                <a:gd name="T50" fmla="*/ 4342 w 5792"/>
                <a:gd name="T51" fmla="*/ 4662 h 6921"/>
                <a:gd name="T52" fmla="*/ 4225 w 5792"/>
                <a:gd name="T53" fmla="*/ 5063 h 6921"/>
                <a:gd name="T54" fmla="*/ 3800 w 5792"/>
                <a:gd name="T55" fmla="*/ 5232 h 6921"/>
                <a:gd name="T56" fmla="*/ 3818 w 5792"/>
                <a:gd name="T57" fmla="*/ 5127 h 6921"/>
                <a:gd name="T58" fmla="*/ 4010 w 5792"/>
                <a:gd name="T59" fmla="*/ 5017 h 6921"/>
                <a:gd name="T60" fmla="*/ 4103 w 5792"/>
                <a:gd name="T61" fmla="*/ 4609 h 6921"/>
                <a:gd name="T62" fmla="*/ 4120 w 5792"/>
                <a:gd name="T63" fmla="*/ 4469 h 6921"/>
                <a:gd name="T64" fmla="*/ 4231 w 5792"/>
                <a:gd name="T65" fmla="*/ 4312 h 6921"/>
                <a:gd name="T66" fmla="*/ 4260 w 5792"/>
                <a:gd name="T67" fmla="*/ 4062 h 6921"/>
                <a:gd name="T68" fmla="*/ 4266 w 5792"/>
                <a:gd name="T69" fmla="*/ 4004 h 6921"/>
                <a:gd name="T70" fmla="*/ 4359 w 5792"/>
                <a:gd name="T71" fmla="*/ 3986 h 6921"/>
                <a:gd name="T72" fmla="*/ 4225 w 5792"/>
                <a:gd name="T73" fmla="*/ 3608 h 6921"/>
                <a:gd name="T74" fmla="*/ 4202 w 5792"/>
                <a:gd name="T75" fmla="*/ 3870 h 6921"/>
                <a:gd name="T76" fmla="*/ 4062 w 5792"/>
                <a:gd name="T77" fmla="*/ 3957 h 6921"/>
                <a:gd name="T78" fmla="*/ 4033 w 5792"/>
                <a:gd name="T79" fmla="*/ 4132 h 6921"/>
                <a:gd name="T80" fmla="*/ 3812 w 5792"/>
                <a:gd name="T81" fmla="*/ 4301 h 6921"/>
                <a:gd name="T82" fmla="*/ 3666 w 5792"/>
                <a:gd name="T83" fmla="*/ 4406 h 6921"/>
                <a:gd name="T84" fmla="*/ 3416 w 5792"/>
                <a:gd name="T85" fmla="*/ 4714 h 6921"/>
                <a:gd name="T86" fmla="*/ 3300 w 5792"/>
                <a:gd name="T87" fmla="*/ 4889 h 6921"/>
                <a:gd name="T88" fmla="*/ 3288 w 5792"/>
                <a:gd name="T89" fmla="*/ 4964 h 6921"/>
                <a:gd name="T90" fmla="*/ 3218 w 5792"/>
                <a:gd name="T91" fmla="*/ 4970 h 6921"/>
                <a:gd name="T92" fmla="*/ 3131 w 5792"/>
                <a:gd name="T93" fmla="*/ 4906 h 6921"/>
                <a:gd name="T94" fmla="*/ 3119 w 5792"/>
                <a:gd name="T95" fmla="*/ 4825 h 6921"/>
                <a:gd name="T96" fmla="*/ 3026 w 5792"/>
                <a:gd name="T97" fmla="*/ 4557 h 6921"/>
                <a:gd name="T98" fmla="*/ 2968 w 5792"/>
                <a:gd name="T99" fmla="*/ 4388 h 6921"/>
                <a:gd name="T100" fmla="*/ 2805 w 5792"/>
                <a:gd name="T101" fmla="*/ 4080 h 6921"/>
                <a:gd name="T102" fmla="*/ 2619 w 5792"/>
                <a:gd name="T103" fmla="*/ 3969 h 6921"/>
                <a:gd name="T104" fmla="*/ 2502 w 5792"/>
                <a:gd name="T105" fmla="*/ 3847 h 6921"/>
                <a:gd name="T106" fmla="*/ 2514 w 5792"/>
                <a:gd name="T107" fmla="*/ 3783 h 6921"/>
                <a:gd name="T108" fmla="*/ 2345 w 5792"/>
                <a:gd name="T109" fmla="*/ 3625 h 6921"/>
                <a:gd name="T110" fmla="*/ 2345 w 5792"/>
                <a:gd name="T111" fmla="*/ 3561 h 6921"/>
                <a:gd name="T112" fmla="*/ 2269 w 5792"/>
                <a:gd name="T113" fmla="*/ 3428 h 6921"/>
                <a:gd name="T114" fmla="*/ 2153 w 5792"/>
                <a:gd name="T115" fmla="*/ 3381 h 6921"/>
                <a:gd name="T116" fmla="*/ 1903 w 5792"/>
                <a:gd name="T117" fmla="*/ 3358 h 6921"/>
                <a:gd name="T118" fmla="*/ 1531 w 5792"/>
                <a:gd name="T119" fmla="*/ 3334 h 6921"/>
                <a:gd name="T120" fmla="*/ 1053 w 5792"/>
                <a:gd name="T121" fmla="*/ 3008 h 6921"/>
                <a:gd name="T122" fmla="*/ 693 w 5792"/>
                <a:gd name="T123" fmla="*/ 3084 h 6921"/>
                <a:gd name="T124" fmla="*/ 64 w 5792"/>
                <a:gd name="T125" fmla="*/ 3148 h 6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2" h="6921">
                  <a:moveTo>
                    <a:pt x="4336" y="5506"/>
                  </a:moveTo>
                  <a:lnTo>
                    <a:pt x="4336" y="5506"/>
                  </a:lnTo>
                  <a:cubicBezTo>
                    <a:pt x="4295" y="5511"/>
                    <a:pt x="4278" y="5535"/>
                    <a:pt x="4254" y="5564"/>
                  </a:cubicBezTo>
                  <a:cubicBezTo>
                    <a:pt x="4283" y="5599"/>
                    <a:pt x="4318" y="5599"/>
                    <a:pt x="4365" y="5599"/>
                  </a:cubicBezTo>
                  <a:cubicBezTo>
                    <a:pt x="4377" y="5599"/>
                    <a:pt x="4382" y="5581"/>
                    <a:pt x="4400" y="5576"/>
                  </a:cubicBezTo>
                  <a:cubicBezTo>
                    <a:pt x="4382" y="5547"/>
                    <a:pt x="4365" y="5523"/>
                    <a:pt x="4336" y="5506"/>
                  </a:cubicBezTo>
                  <a:close/>
                  <a:moveTo>
                    <a:pt x="3643" y="5605"/>
                  </a:moveTo>
                  <a:lnTo>
                    <a:pt x="3643" y="5605"/>
                  </a:lnTo>
                  <a:cubicBezTo>
                    <a:pt x="3643" y="5634"/>
                    <a:pt x="3678" y="5628"/>
                    <a:pt x="3696" y="5640"/>
                  </a:cubicBezTo>
                  <a:cubicBezTo>
                    <a:pt x="3713" y="5651"/>
                    <a:pt x="3719" y="5674"/>
                    <a:pt x="3736" y="5674"/>
                  </a:cubicBezTo>
                  <a:cubicBezTo>
                    <a:pt x="3800" y="5674"/>
                    <a:pt x="3800" y="5674"/>
                    <a:pt x="3800" y="5674"/>
                  </a:cubicBezTo>
                  <a:cubicBezTo>
                    <a:pt x="3853" y="5686"/>
                    <a:pt x="3853" y="5686"/>
                    <a:pt x="3853" y="5686"/>
                  </a:cubicBezTo>
                  <a:cubicBezTo>
                    <a:pt x="3893" y="5686"/>
                    <a:pt x="3917" y="5686"/>
                    <a:pt x="3957" y="5680"/>
                  </a:cubicBezTo>
                  <a:cubicBezTo>
                    <a:pt x="3957" y="5674"/>
                    <a:pt x="3963" y="5669"/>
                    <a:pt x="3963" y="5663"/>
                  </a:cubicBezTo>
                  <a:cubicBezTo>
                    <a:pt x="3963" y="5657"/>
                    <a:pt x="3957" y="5657"/>
                    <a:pt x="3957" y="5651"/>
                  </a:cubicBezTo>
                  <a:cubicBezTo>
                    <a:pt x="3969" y="5645"/>
                    <a:pt x="3969" y="5645"/>
                    <a:pt x="3969" y="5645"/>
                  </a:cubicBezTo>
                  <a:cubicBezTo>
                    <a:pt x="4033" y="5645"/>
                    <a:pt x="4033" y="5645"/>
                    <a:pt x="4033" y="5645"/>
                  </a:cubicBezTo>
                  <a:cubicBezTo>
                    <a:pt x="4056" y="5674"/>
                    <a:pt x="4074" y="5692"/>
                    <a:pt x="4109" y="5715"/>
                  </a:cubicBezTo>
                  <a:cubicBezTo>
                    <a:pt x="4126" y="5674"/>
                    <a:pt x="4149" y="5657"/>
                    <a:pt x="4149" y="5616"/>
                  </a:cubicBezTo>
                  <a:cubicBezTo>
                    <a:pt x="4149" y="5593"/>
                    <a:pt x="4185" y="5605"/>
                    <a:pt x="4202" y="5593"/>
                  </a:cubicBezTo>
                  <a:cubicBezTo>
                    <a:pt x="4225" y="5576"/>
                    <a:pt x="4214" y="5552"/>
                    <a:pt x="4219" y="5523"/>
                  </a:cubicBezTo>
                  <a:cubicBezTo>
                    <a:pt x="4208" y="5523"/>
                    <a:pt x="4202" y="5523"/>
                    <a:pt x="4190" y="5523"/>
                  </a:cubicBezTo>
                  <a:cubicBezTo>
                    <a:pt x="4167" y="5523"/>
                    <a:pt x="4132" y="5523"/>
                    <a:pt x="4132" y="5494"/>
                  </a:cubicBezTo>
                  <a:cubicBezTo>
                    <a:pt x="4132" y="5477"/>
                    <a:pt x="4149" y="5471"/>
                    <a:pt x="4149" y="5453"/>
                  </a:cubicBezTo>
                  <a:cubicBezTo>
                    <a:pt x="4149" y="5436"/>
                    <a:pt x="4126" y="5424"/>
                    <a:pt x="4109" y="5424"/>
                  </a:cubicBezTo>
                  <a:cubicBezTo>
                    <a:pt x="3992" y="5424"/>
                    <a:pt x="3923" y="5442"/>
                    <a:pt x="3812" y="5482"/>
                  </a:cubicBezTo>
                  <a:cubicBezTo>
                    <a:pt x="3760" y="5506"/>
                    <a:pt x="3713" y="5482"/>
                    <a:pt x="3672" y="5517"/>
                  </a:cubicBezTo>
                  <a:cubicBezTo>
                    <a:pt x="3649" y="5541"/>
                    <a:pt x="3643" y="5570"/>
                    <a:pt x="3643" y="5605"/>
                  </a:cubicBezTo>
                  <a:close/>
                  <a:moveTo>
                    <a:pt x="0" y="3148"/>
                  </a:moveTo>
                  <a:lnTo>
                    <a:pt x="0" y="3148"/>
                  </a:lnTo>
                  <a:lnTo>
                    <a:pt x="0" y="3148"/>
                  </a:lnTo>
                  <a:cubicBezTo>
                    <a:pt x="0" y="0"/>
                    <a:pt x="0" y="0"/>
                    <a:pt x="0" y="0"/>
                  </a:cubicBezTo>
                  <a:lnTo>
                    <a:pt x="0" y="0"/>
                  </a:lnTo>
                  <a:cubicBezTo>
                    <a:pt x="4330" y="17"/>
                    <a:pt x="4330" y="17"/>
                    <a:pt x="4330" y="17"/>
                  </a:cubicBezTo>
                  <a:lnTo>
                    <a:pt x="4330" y="17"/>
                  </a:lnTo>
                  <a:cubicBezTo>
                    <a:pt x="5791" y="23"/>
                    <a:pt x="5791" y="23"/>
                    <a:pt x="5791" y="23"/>
                  </a:cubicBezTo>
                  <a:cubicBezTo>
                    <a:pt x="5791" y="1652"/>
                    <a:pt x="5791" y="1652"/>
                    <a:pt x="5791" y="1652"/>
                  </a:cubicBezTo>
                  <a:lnTo>
                    <a:pt x="5791" y="1652"/>
                  </a:lnTo>
                  <a:cubicBezTo>
                    <a:pt x="5780" y="4504"/>
                    <a:pt x="5780" y="4504"/>
                    <a:pt x="5780" y="4504"/>
                  </a:cubicBezTo>
                  <a:lnTo>
                    <a:pt x="5780" y="4504"/>
                  </a:lnTo>
                  <a:cubicBezTo>
                    <a:pt x="5774" y="6914"/>
                    <a:pt x="5774" y="6914"/>
                    <a:pt x="5774" y="6914"/>
                  </a:cubicBezTo>
                  <a:lnTo>
                    <a:pt x="5774" y="6914"/>
                  </a:lnTo>
                  <a:cubicBezTo>
                    <a:pt x="5756" y="6909"/>
                    <a:pt x="5739" y="6909"/>
                    <a:pt x="5716" y="6909"/>
                  </a:cubicBezTo>
                  <a:cubicBezTo>
                    <a:pt x="5686" y="6909"/>
                    <a:pt x="5669" y="6920"/>
                    <a:pt x="5634" y="6920"/>
                  </a:cubicBezTo>
                  <a:cubicBezTo>
                    <a:pt x="5593" y="6920"/>
                    <a:pt x="5582" y="6880"/>
                    <a:pt x="5553" y="6856"/>
                  </a:cubicBezTo>
                  <a:cubicBezTo>
                    <a:pt x="5477" y="6798"/>
                    <a:pt x="5454" y="6746"/>
                    <a:pt x="5413" y="6658"/>
                  </a:cubicBezTo>
                  <a:cubicBezTo>
                    <a:pt x="5401" y="6635"/>
                    <a:pt x="5384" y="6618"/>
                    <a:pt x="5366" y="6594"/>
                  </a:cubicBezTo>
                  <a:cubicBezTo>
                    <a:pt x="5355" y="6577"/>
                    <a:pt x="5355" y="6559"/>
                    <a:pt x="5337" y="6554"/>
                  </a:cubicBezTo>
                  <a:cubicBezTo>
                    <a:pt x="5314" y="6548"/>
                    <a:pt x="5297" y="6559"/>
                    <a:pt x="5279" y="6548"/>
                  </a:cubicBezTo>
                  <a:cubicBezTo>
                    <a:pt x="5232" y="6495"/>
                    <a:pt x="5250" y="6431"/>
                    <a:pt x="5192" y="6385"/>
                  </a:cubicBezTo>
                  <a:cubicBezTo>
                    <a:pt x="5197" y="6367"/>
                    <a:pt x="5215" y="6367"/>
                    <a:pt x="5215" y="6350"/>
                  </a:cubicBezTo>
                  <a:cubicBezTo>
                    <a:pt x="5215" y="6297"/>
                    <a:pt x="5192" y="6257"/>
                    <a:pt x="5139" y="6245"/>
                  </a:cubicBezTo>
                  <a:cubicBezTo>
                    <a:pt x="5203" y="6216"/>
                    <a:pt x="5250" y="6181"/>
                    <a:pt x="5250" y="6111"/>
                  </a:cubicBezTo>
                  <a:cubicBezTo>
                    <a:pt x="5250" y="6036"/>
                    <a:pt x="5250" y="6036"/>
                    <a:pt x="5250" y="6036"/>
                  </a:cubicBezTo>
                  <a:cubicBezTo>
                    <a:pt x="5250" y="5890"/>
                    <a:pt x="5168" y="5820"/>
                    <a:pt x="5110" y="5680"/>
                  </a:cubicBezTo>
                  <a:cubicBezTo>
                    <a:pt x="5081" y="5645"/>
                    <a:pt x="5046" y="5645"/>
                    <a:pt x="5017" y="5605"/>
                  </a:cubicBezTo>
                  <a:cubicBezTo>
                    <a:pt x="4976" y="5541"/>
                    <a:pt x="4935" y="5511"/>
                    <a:pt x="4895" y="5442"/>
                  </a:cubicBezTo>
                  <a:cubicBezTo>
                    <a:pt x="4889" y="5430"/>
                    <a:pt x="4866" y="5424"/>
                    <a:pt x="4866" y="5407"/>
                  </a:cubicBezTo>
                  <a:cubicBezTo>
                    <a:pt x="4866" y="5395"/>
                    <a:pt x="4866" y="5389"/>
                    <a:pt x="4871" y="5384"/>
                  </a:cubicBezTo>
                  <a:cubicBezTo>
                    <a:pt x="4889" y="5378"/>
                    <a:pt x="4901" y="5366"/>
                    <a:pt x="4924" y="5366"/>
                  </a:cubicBezTo>
                  <a:cubicBezTo>
                    <a:pt x="4941" y="5366"/>
                    <a:pt x="4959" y="5378"/>
                    <a:pt x="4959" y="5395"/>
                  </a:cubicBezTo>
                  <a:cubicBezTo>
                    <a:pt x="4959" y="5424"/>
                    <a:pt x="4930" y="5442"/>
                    <a:pt x="4930" y="5471"/>
                  </a:cubicBezTo>
                  <a:cubicBezTo>
                    <a:pt x="4930" y="5482"/>
                    <a:pt x="4947" y="5488"/>
                    <a:pt x="4953" y="5500"/>
                  </a:cubicBezTo>
                  <a:cubicBezTo>
                    <a:pt x="5011" y="5488"/>
                    <a:pt x="5005" y="5418"/>
                    <a:pt x="5005" y="5354"/>
                  </a:cubicBezTo>
                  <a:cubicBezTo>
                    <a:pt x="5005" y="5308"/>
                    <a:pt x="4976" y="5261"/>
                    <a:pt x="4930" y="5261"/>
                  </a:cubicBezTo>
                  <a:cubicBezTo>
                    <a:pt x="4883" y="5261"/>
                    <a:pt x="4866" y="5302"/>
                    <a:pt x="4825" y="5319"/>
                  </a:cubicBezTo>
                  <a:cubicBezTo>
                    <a:pt x="4802" y="5325"/>
                    <a:pt x="4784" y="5319"/>
                    <a:pt x="4761" y="5319"/>
                  </a:cubicBezTo>
                  <a:cubicBezTo>
                    <a:pt x="4720" y="5325"/>
                    <a:pt x="4714" y="5366"/>
                    <a:pt x="4674" y="5384"/>
                  </a:cubicBezTo>
                  <a:cubicBezTo>
                    <a:pt x="4609" y="5424"/>
                    <a:pt x="4569" y="5442"/>
                    <a:pt x="4493" y="5459"/>
                  </a:cubicBezTo>
                  <a:cubicBezTo>
                    <a:pt x="4412" y="5447"/>
                    <a:pt x="4412" y="5447"/>
                    <a:pt x="4412" y="5447"/>
                  </a:cubicBezTo>
                  <a:cubicBezTo>
                    <a:pt x="4406" y="5436"/>
                    <a:pt x="4406" y="5436"/>
                    <a:pt x="4406" y="5436"/>
                  </a:cubicBezTo>
                  <a:cubicBezTo>
                    <a:pt x="4423" y="5401"/>
                    <a:pt x="4464" y="5401"/>
                    <a:pt x="4481" y="5366"/>
                  </a:cubicBezTo>
                  <a:cubicBezTo>
                    <a:pt x="4534" y="5273"/>
                    <a:pt x="4557" y="5209"/>
                    <a:pt x="4592" y="5110"/>
                  </a:cubicBezTo>
                  <a:cubicBezTo>
                    <a:pt x="4609" y="5058"/>
                    <a:pt x="4633" y="5034"/>
                    <a:pt x="4633" y="4982"/>
                  </a:cubicBezTo>
                  <a:cubicBezTo>
                    <a:pt x="4633" y="4895"/>
                    <a:pt x="4551" y="4871"/>
                    <a:pt x="4505" y="4801"/>
                  </a:cubicBezTo>
                  <a:cubicBezTo>
                    <a:pt x="4470" y="4749"/>
                    <a:pt x="4470" y="4708"/>
                    <a:pt x="4452" y="4650"/>
                  </a:cubicBezTo>
                  <a:cubicBezTo>
                    <a:pt x="4441" y="4615"/>
                    <a:pt x="4417" y="4598"/>
                    <a:pt x="4412" y="4557"/>
                  </a:cubicBezTo>
                  <a:cubicBezTo>
                    <a:pt x="4377" y="4592"/>
                    <a:pt x="4371" y="4621"/>
                    <a:pt x="4342" y="4662"/>
                  </a:cubicBezTo>
                  <a:cubicBezTo>
                    <a:pt x="4295" y="4720"/>
                    <a:pt x="4278" y="4766"/>
                    <a:pt x="4272" y="4842"/>
                  </a:cubicBezTo>
                  <a:cubicBezTo>
                    <a:pt x="4272" y="4906"/>
                    <a:pt x="4249" y="4941"/>
                    <a:pt x="4237" y="4999"/>
                  </a:cubicBezTo>
                  <a:cubicBezTo>
                    <a:pt x="4237" y="5028"/>
                    <a:pt x="4225" y="5040"/>
                    <a:pt x="4225" y="5063"/>
                  </a:cubicBezTo>
                  <a:cubicBezTo>
                    <a:pt x="4219" y="5098"/>
                    <a:pt x="4214" y="5133"/>
                    <a:pt x="4179" y="5133"/>
                  </a:cubicBezTo>
                  <a:cubicBezTo>
                    <a:pt x="4144" y="5133"/>
                    <a:pt x="4126" y="5116"/>
                    <a:pt x="4091" y="5116"/>
                  </a:cubicBezTo>
                  <a:cubicBezTo>
                    <a:pt x="3969" y="5116"/>
                    <a:pt x="3923" y="5232"/>
                    <a:pt x="3800" y="5232"/>
                  </a:cubicBezTo>
                  <a:cubicBezTo>
                    <a:pt x="3783" y="5232"/>
                    <a:pt x="3783" y="5232"/>
                    <a:pt x="3783" y="5232"/>
                  </a:cubicBezTo>
                  <a:cubicBezTo>
                    <a:pt x="3783" y="5209"/>
                    <a:pt x="3783" y="5209"/>
                    <a:pt x="3783" y="5209"/>
                  </a:cubicBezTo>
                  <a:cubicBezTo>
                    <a:pt x="3783" y="5174"/>
                    <a:pt x="3806" y="5156"/>
                    <a:pt x="3818" y="5127"/>
                  </a:cubicBezTo>
                  <a:cubicBezTo>
                    <a:pt x="3835" y="5087"/>
                    <a:pt x="3823" y="5046"/>
                    <a:pt x="3864" y="5028"/>
                  </a:cubicBezTo>
                  <a:cubicBezTo>
                    <a:pt x="3888" y="5017"/>
                    <a:pt x="3911" y="5017"/>
                    <a:pt x="3940" y="5017"/>
                  </a:cubicBezTo>
                  <a:cubicBezTo>
                    <a:pt x="4010" y="5017"/>
                    <a:pt x="4010" y="5017"/>
                    <a:pt x="4010" y="5017"/>
                  </a:cubicBezTo>
                  <a:cubicBezTo>
                    <a:pt x="4086" y="5017"/>
                    <a:pt x="4097" y="4924"/>
                    <a:pt x="4097" y="4848"/>
                  </a:cubicBezTo>
                  <a:cubicBezTo>
                    <a:pt x="4097" y="4801"/>
                    <a:pt x="4086" y="4772"/>
                    <a:pt x="4074" y="4726"/>
                  </a:cubicBezTo>
                  <a:cubicBezTo>
                    <a:pt x="4103" y="4609"/>
                    <a:pt x="4103" y="4609"/>
                    <a:pt x="4103" y="4609"/>
                  </a:cubicBezTo>
                  <a:cubicBezTo>
                    <a:pt x="4103" y="4598"/>
                    <a:pt x="4091" y="4586"/>
                    <a:pt x="4091" y="4574"/>
                  </a:cubicBezTo>
                  <a:cubicBezTo>
                    <a:pt x="4091" y="4533"/>
                    <a:pt x="4132" y="4528"/>
                    <a:pt x="4132" y="4487"/>
                  </a:cubicBezTo>
                  <a:cubicBezTo>
                    <a:pt x="4132" y="4481"/>
                    <a:pt x="4120" y="4481"/>
                    <a:pt x="4120" y="4469"/>
                  </a:cubicBezTo>
                  <a:cubicBezTo>
                    <a:pt x="4120" y="4440"/>
                    <a:pt x="4167" y="4435"/>
                    <a:pt x="4167" y="4406"/>
                  </a:cubicBezTo>
                  <a:cubicBezTo>
                    <a:pt x="4167" y="4394"/>
                    <a:pt x="4155" y="4394"/>
                    <a:pt x="4144" y="4388"/>
                  </a:cubicBezTo>
                  <a:cubicBezTo>
                    <a:pt x="4167" y="4353"/>
                    <a:pt x="4196" y="4341"/>
                    <a:pt x="4231" y="4312"/>
                  </a:cubicBezTo>
                  <a:cubicBezTo>
                    <a:pt x="4254" y="4295"/>
                    <a:pt x="4254" y="4266"/>
                    <a:pt x="4278" y="4254"/>
                  </a:cubicBezTo>
                  <a:cubicBezTo>
                    <a:pt x="4295" y="4248"/>
                    <a:pt x="4318" y="4237"/>
                    <a:pt x="4318" y="4219"/>
                  </a:cubicBezTo>
                  <a:cubicBezTo>
                    <a:pt x="4318" y="4155"/>
                    <a:pt x="4260" y="4126"/>
                    <a:pt x="4260" y="4062"/>
                  </a:cubicBezTo>
                  <a:cubicBezTo>
                    <a:pt x="4260" y="4044"/>
                    <a:pt x="4266" y="4044"/>
                    <a:pt x="4266" y="4027"/>
                  </a:cubicBezTo>
                  <a:cubicBezTo>
                    <a:pt x="4266" y="4021"/>
                    <a:pt x="4260" y="4021"/>
                    <a:pt x="4260" y="4015"/>
                  </a:cubicBezTo>
                  <a:cubicBezTo>
                    <a:pt x="4260" y="4010"/>
                    <a:pt x="4260" y="4010"/>
                    <a:pt x="4266" y="4004"/>
                  </a:cubicBezTo>
                  <a:cubicBezTo>
                    <a:pt x="4289" y="4004"/>
                    <a:pt x="4301" y="3980"/>
                    <a:pt x="4330" y="3980"/>
                  </a:cubicBezTo>
                  <a:cubicBezTo>
                    <a:pt x="4336" y="3980"/>
                    <a:pt x="4342" y="3992"/>
                    <a:pt x="4348" y="3992"/>
                  </a:cubicBezTo>
                  <a:cubicBezTo>
                    <a:pt x="4353" y="3992"/>
                    <a:pt x="4359" y="3986"/>
                    <a:pt x="4359" y="3986"/>
                  </a:cubicBezTo>
                  <a:cubicBezTo>
                    <a:pt x="4359" y="3963"/>
                    <a:pt x="4359" y="3963"/>
                    <a:pt x="4359" y="3963"/>
                  </a:cubicBezTo>
                  <a:cubicBezTo>
                    <a:pt x="4359" y="3928"/>
                    <a:pt x="4324" y="3917"/>
                    <a:pt x="4313" y="3881"/>
                  </a:cubicBezTo>
                  <a:cubicBezTo>
                    <a:pt x="4272" y="3777"/>
                    <a:pt x="4301" y="3689"/>
                    <a:pt x="4225" y="3608"/>
                  </a:cubicBezTo>
                  <a:cubicBezTo>
                    <a:pt x="4219" y="3643"/>
                    <a:pt x="4214" y="3666"/>
                    <a:pt x="4214" y="3701"/>
                  </a:cubicBezTo>
                  <a:cubicBezTo>
                    <a:pt x="4214" y="3736"/>
                    <a:pt x="4225" y="3754"/>
                    <a:pt x="4225" y="3783"/>
                  </a:cubicBezTo>
                  <a:cubicBezTo>
                    <a:pt x="4225" y="3817"/>
                    <a:pt x="4231" y="3852"/>
                    <a:pt x="4202" y="3870"/>
                  </a:cubicBezTo>
                  <a:cubicBezTo>
                    <a:pt x="4185" y="3887"/>
                    <a:pt x="4161" y="3870"/>
                    <a:pt x="4138" y="3876"/>
                  </a:cubicBezTo>
                  <a:cubicBezTo>
                    <a:pt x="4115" y="3893"/>
                    <a:pt x="4126" y="3928"/>
                    <a:pt x="4103" y="3946"/>
                  </a:cubicBezTo>
                  <a:cubicBezTo>
                    <a:pt x="4091" y="3951"/>
                    <a:pt x="4074" y="3946"/>
                    <a:pt x="4062" y="3957"/>
                  </a:cubicBezTo>
                  <a:cubicBezTo>
                    <a:pt x="4051" y="3975"/>
                    <a:pt x="4056" y="3992"/>
                    <a:pt x="4056" y="4015"/>
                  </a:cubicBezTo>
                  <a:cubicBezTo>
                    <a:pt x="4051" y="4027"/>
                    <a:pt x="4039" y="4039"/>
                    <a:pt x="4033" y="4050"/>
                  </a:cubicBezTo>
                  <a:cubicBezTo>
                    <a:pt x="4027" y="4085"/>
                    <a:pt x="4045" y="4103"/>
                    <a:pt x="4033" y="4132"/>
                  </a:cubicBezTo>
                  <a:cubicBezTo>
                    <a:pt x="4016" y="4155"/>
                    <a:pt x="3998" y="4161"/>
                    <a:pt x="3992" y="4184"/>
                  </a:cubicBezTo>
                  <a:cubicBezTo>
                    <a:pt x="3969" y="4243"/>
                    <a:pt x="3957" y="4306"/>
                    <a:pt x="3893" y="4306"/>
                  </a:cubicBezTo>
                  <a:cubicBezTo>
                    <a:pt x="3864" y="4306"/>
                    <a:pt x="3847" y="4301"/>
                    <a:pt x="3812" y="4301"/>
                  </a:cubicBezTo>
                  <a:cubicBezTo>
                    <a:pt x="3794" y="4301"/>
                    <a:pt x="3794" y="4318"/>
                    <a:pt x="3783" y="4336"/>
                  </a:cubicBezTo>
                  <a:cubicBezTo>
                    <a:pt x="3771" y="4353"/>
                    <a:pt x="3754" y="4365"/>
                    <a:pt x="3736" y="4382"/>
                  </a:cubicBezTo>
                  <a:cubicBezTo>
                    <a:pt x="3713" y="4400"/>
                    <a:pt x="3696" y="4394"/>
                    <a:pt x="3666" y="4406"/>
                  </a:cubicBezTo>
                  <a:cubicBezTo>
                    <a:pt x="3626" y="4423"/>
                    <a:pt x="3614" y="4452"/>
                    <a:pt x="3573" y="4481"/>
                  </a:cubicBezTo>
                  <a:cubicBezTo>
                    <a:pt x="3527" y="4522"/>
                    <a:pt x="3527" y="4569"/>
                    <a:pt x="3492" y="4627"/>
                  </a:cubicBezTo>
                  <a:cubicBezTo>
                    <a:pt x="3474" y="4667"/>
                    <a:pt x="3416" y="4667"/>
                    <a:pt x="3416" y="4714"/>
                  </a:cubicBezTo>
                  <a:cubicBezTo>
                    <a:pt x="3416" y="4726"/>
                    <a:pt x="3422" y="4732"/>
                    <a:pt x="3422" y="4743"/>
                  </a:cubicBezTo>
                  <a:cubicBezTo>
                    <a:pt x="3422" y="4778"/>
                    <a:pt x="3381" y="4772"/>
                    <a:pt x="3358" y="4790"/>
                  </a:cubicBezTo>
                  <a:cubicBezTo>
                    <a:pt x="3317" y="4813"/>
                    <a:pt x="3300" y="4848"/>
                    <a:pt x="3300" y="4889"/>
                  </a:cubicBezTo>
                  <a:cubicBezTo>
                    <a:pt x="3300" y="4895"/>
                    <a:pt x="3305" y="4895"/>
                    <a:pt x="3305" y="4900"/>
                  </a:cubicBezTo>
                  <a:cubicBezTo>
                    <a:pt x="3305" y="4918"/>
                    <a:pt x="3282" y="4924"/>
                    <a:pt x="3282" y="4941"/>
                  </a:cubicBezTo>
                  <a:cubicBezTo>
                    <a:pt x="3282" y="4953"/>
                    <a:pt x="3288" y="4953"/>
                    <a:pt x="3288" y="4964"/>
                  </a:cubicBezTo>
                  <a:cubicBezTo>
                    <a:pt x="3311" y="4958"/>
                    <a:pt x="3329" y="4958"/>
                    <a:pt x="3346" y="4941"/>
                  </a:cubicBezTo>
                  <a:cubicBezTo>
                    <a:pt x="3340" y="4976"/>
                    <a:pt x="3334" y="4999"/>
                    <a:pt x="3334" y="5028"/>
                  </a:cubicBezTo>
                  <a:cubicBezTo>
                    <a:pt x="3294" y="4999"/>
                    <a:pt x="3271" y="4970"/>
                    <a:pt x="3218" y="4970"/>
                  </a:cubicBezTo>
                  <a:cubicBezTo>
                    <a:pt x="3201" y="4970"/>
                    <a:pt x="3201" y="5005"/>
                    <a:pt x="3195" y="5028"/>
                  </a:cubicBezTo>
                  <a:cubicBezTo>
                    <a:pt x="3189" y="5022"/>
                    <a:pt x="3189" y="5022"/>
                    <a:pt x="3189" y="5022"/>
                  </a:cubicBezTo>
                  <a:cubicBezTo>
                    <a:pt x="3166" y="4976"/>
                    <a:pt x="3166" y="4941"/>
                    <a:pt x="3131" y="4906"/>
                  </a:cubicBezTo>
                  <a:cubicBezTo>
                    <a:pt x="2985" y="4761"/>
                    <a:pt x="3049" y="4854"/>
                    <a:pt x="3108" y="4854"/>
                  </a:cubicBezTo>
                  <a:cubicBezTo>
                    <a:pt x="3119" y="4854"/>
                    <a:pt x="3119" y="4854"/>
                    <a:pt x="3119" y="4854"/>
                  </a:cubicBezTo>
                  <a:cubicBezTo>
                    <a:pt x="3119" y="4825"/>
                    <a:pt x="3119" y="4825"/>
                    <a:pt x="3119" y="4825"/>
                  </a:cubicBezTo>
                  <a:cubicBezTo>
                    <a:pt x="3073" y="4702"/>
                    <a:pt x="3073" y="4702"/>
                    <a:pt x="3073" y="4702"/>
                  </a:cubicBezTo>
                  <a:cubicBezTo>
                    <a:pt x="3073" y="4667"/>
                    <a:pt x="3078" y="4644"/>
                    <a:pt x="3061" y="4615"/>
                  </a:cubicBezTo>
                  <a:cubicBezTo>
                    <a:pt x="3049" y="4592"/>
                    <a:pt x="3026" y="4586"/>
                    <a:pt x="3026" y="4557"/>
                  </a:cubicBezTo>
                  <a:cubicBezTo>
                    <a:pt x="3026" y="4551"/>
                    <a:pt x="3032" y="4545"/>
                    <a:pt x="3032" y="4533"/>
                  </a:cubicBezTo>
                  <a:cubicBezTo>
                    <a:pt x="3032" y="4504"/>
                    <a:pt x="3014" y="4493"/>
                    <a:pt x="3008" y="4464"/>
                  </a:cubicBezTo>
                  <a:cubicBezTo>
                    <a:pt x="2997" y="4435"/>
                    <a:pt x="2997" y="4406"/>
                    <a:pt x="2968" y="4388"/>
                  </a:cubicBezTo>
                  <a:cubicBezTo>
                    <a:pt x="2933" y="4370"/>
                    <a:pt x="2910" y="4359"/>
                    <a:pt x="2892" y="4324"/>
                  </a:cubicBezTo>
                  <a:cubicBezTo>
                    <a:pt x="2869" y="4289"/>
                    <a:pt x="2845" y="4277"/>
                    <a:pt x="2834" y="4243"/>
                  </a:cubicBezTo>
                  <a:cubicBezTo>
                    <a:pt x="2811" y="4178"/>
                    <a:pt x="2828" y="4138"/>
                    <a:pt x="2805" y="4080"/>
                  </a:cubicBezTo>
                  <a:cubicBezTo>
                    <a:pt x="2793" y="4050"/>
                    <a:pt x="2752" y="4050"/>
                    <a:pt x="2752" y="4021"/>
                  </a:cubicBezTo>
                  <a:cubicBezTo>
                    <a:pt x="2752" y="4015"/>
                    <a:pt x="2758" y="4010"/>
                    <a:pt x="2758" y="4004"/>
                  </a:cubicBezTo>
                  <a:cubicBezTo>
                    <a:pt x="2758" y="3951"/>
                    <a:pt x="2671" y="3980"/>
                    <a:pt x="2619" y="3969"/>
                  </a:cubicBezTo>
                  <a:cubicBezTo>
                    <a:pt x="2560" y="3963"/>
                    <a:pt x="2549" y="3893"/>
                    <a:pt x="2496" y="3893"/>
                  </a:cubicBezTo>
                  <a:cubicBezTo>
                    <a:pt x="2496" y="3870"/>
                    <a:pt x="2496" y="3870"/>
                    <a:pt x="2496" y="3870"/>
                  </a:cubicBezTo>
                  <a:cubicBezTo>
                    <a:pt x="2496" y="3864"/>
                    <a:pt x="2502" y="3858"/>
                    <a:pt x="2502" y="3847"/>
                  </a:cubicBezTo>
                  <a:cubicBezTo>
                    <a:pt x="2502" y="3823"/>
                    <a:pt x="2473" y="3829"/>
                    <a:pt x="2450" y="3817"/>
                  </a:cubicBezTo>
                  <a:cubicBezTo>
                    <a:pt x="2479" y="3800"/>
                    <a:pt x="2473" y="3777"/>
                    <a:pt x="2490" y="3748"/>
                  </a:cubicBezTo>
                  <a:cubicBezTo>
                    <a:pt x="2508" y="3754"/>
                    <a:pt x="2508" y="3765"/>
                    <a:pt x="2514" y="3783"/>
                  </a:cubicBezTo>
                  <a:cubicBezTo>
                    <a:pt x="2531" y="3754"/>
                    <a:pt x="2554" y="3742"/>
                    <a:pt x="2554" y="3707"/>
                  </a:cubicBezTo>
                  <a:cubicBezTo>
                    <a:pt x="2554" y="3643"/>
                    <a:pt x="2537" y="3573"/>
                    <a:pt x="2473" y="3573"/>
                  </a:cubicBezTo>
                  <a:cubicBezTo>
                    <a:pt x="2415" y="3573"/>
                    <a:pt x="2397" y="3614"/>
                    <a:pt x="2345" y="3625"/>
                  </a:cubicBezTo>
                  <a:cubicBezTo>
                    <a:pt x="2339" y="3620"/>
                    <a:pt x="2333" y="3620"/>
                    <a:pt x="2333" y="3614"/>
                  </a:cubicBezTo>
                  <a:cubicBezTo>
                    <a:pt x="2333" y="3602"/>
                    <a:pt x="2351" y="3596"/>
                    <a:pt x="2351" y="3585"/>
                  </a:cubicBezTo>
                  <a:cubicBezTo>
                    <a:pt x="2351" y="3573"/>
                    <a:pt x="2345" y="3573"/>
                    <a:pt x="2345" y="3561"/>
                  </a:cubicBezTo>
                  <a:cubicBezTo>
                    <a:pt x="2356" y="3567"/>
                    <a:pt x="2362" y="3573"/>
                    <a:pt x="2374" y="3579"/>
                  </a:cubicBezTo>
                  <a:cubicBezTo>
                    <a:pt x="2385" y="3573"/>
                    <a:pt x="2385" y="3573"/>
                    <a:pt x="2385" y="3573"/>
                  </a:cubicBezTo>
                  <a:cubicBezTo>
                    <a:pt x="2368" y="3503"/>
                    <a:pt x="2310" y="3486"/>
                    <a:pt x="2269" y="3428"/>
                  </a:cubicBezTo>
                  <a:cubicBezTo>
                    <a:pt x="2252" y="3404"/>
                    <a:pt x="2246" y="3369"/>
                    <a:pt x="2217" y="3369"/>
                  </a:cubicBezTo>
                  <a:cubicBezTo>
                    <a:pt x="2199" y="3369"/>
                    <a:pt x="2199" y="3398"/>
                    <a:pt x="2182" y="3398"/>
                  </a:cubicBezTo>
                  <a:cubicBezTo>
                    <a:pt x="2170" y="3398"/>
                    <a:pt x="2164" y="3392"/>
                    <a:pt x="2153" y="3381"/>
                  </a:cubicBezTo>
                  <a:cubicBezTo>
                    <a:pt x="2124" y="3398"/>
                    <a:pt x="2112" y="3433"/>
                    <a:pt x="2077" y="3433"/>
                  </a:cubicBezTo>
                  <a:cubicBezTo>
                    <a:pt x="2026" y="3433"/>
                    <a:pt x="2002" y="3404"/>
                    <a:pt x="1956" y="3375"/>
                  </a:cubicBezTo>
                  <a:cubicBezTo>
                    <a:pt x="1938" y="3363"/>
                    <a:pt x="1921" y="3369"/>
                    <a:pt x="1903" y="3358"/>
                  </a:cubicBezTo>
                  <a:cubicBezTo>
                    <a:pt x="1828" y="3311"/>
                    <a:pt x="1781" y="3270"/>
                    <a:pt x="1694" y="3270"/>
                  </a:cubicBezTo>
                  <a:cubicBezTo>
                    <a:pt x="1665" y="3270"/>
                    <a:pt x="1653" y="3299"/>
                    <a:pt x="1630" y="3317"/>
                  </a:cubicBezTo>
                  <a:cubicBezTo>
                    <a:pt x="1595" y="3328"/>
                    <a:pt x="1566" y="3328"/>
                    <a:pt x="1531" y="3334"/>
                  </a:cubicBezTo>
                  <a:cubicBezTo>
                    <a:pt x="1525" y="3247"/>
                    <a:pt x="1432" y="3241"/>
                    <a:pt x="1368" y="3177"/>
                  </a:cubicBezTo>
                  <a:cubicBezTo>
                    <a:pt x="1304" y="3131"/>
                    <a:pt x="1257" y="3113"/>
                    <a:pt x="1187" y="3072"/>
                  </a:cubicBezTo>
                  <a:cubicBezTo>
                    <a:pt x="1135" y="3043"/>
                    <a:pt x="1112" y="3008"/>
                    <a:pt x="1053" y="3008"/>
                  </a:cubicBezTo>
                  <a:cubicBezTo>
                    <a:pt x="1019" y="3008"/>
                    <a:pt x="1001" y="3037"/>
                    <a:pt x="972" y="3055"/>
                  </a:cubicBezTo>
                  <a:cubicBezTo>
                    <a:pt x="925" y="3078"/>
                    <a:pt x="890" y="3090"/>
                    <a:pt x="832" y="3090"/>
                  </a:cubicBezTo>
                  <a:cubicBezTo>
                    <a:pt x="780" y="3090"/>
                    <a:pt x="751" y="3084"/>
                    <a:pt x="693" y="3084"/>
                  </a:cubicBezTo>
                  <a:cubicBezTo>
                    <a:pt x="646" y="3084"/>
                    <a:pt x="623" y="3090"/>
                    <a:pt x="576" y="3090"/>
                  </a:cubicBezTo>
                  <a:cubicBezTo>
                    <a:pt x="361" y="3090"/>
                    <a:pt x="361" y="3090"/>
                    <a:pt x="361" y="3090"/>
                  </a:cubicBezTo>
                  <a:cubicBezTo>
                    <a:pt x="64" y="3148"/>
                    <a:pt x="64" y="3148"/>
                    <a:pt x="64" y="3148"/>
                  </a:cubicBezTo>
                  <a:cubicBezTo>
                    <a:pt x="5" y="3148"/>
                    <a:pt x="5" y="3148"/>
                    <a:pt x="5" y="3148"/>
                  </a:cubicBezTo>
                  <a:lnTo>
                    <a:pt x="0" y="3148"/>
                  </a:lnTo>
                  <a:close/>
                </a:path>
              </a:pathLst>
            </a:custGeom>
            <a:solidFill>
              <a:schemeClr val="bg1">
                <a:lumMod val="9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en-US" kern="0">
                <a:solidFill>
                  <a:srgbClr val="7F7F7F"/>
                </a:solidFill>
                <a:latin typeface="Calibri" panose="020F0502020204030204" pitchFamily="34" charset="0"/>
                <a:ea typeface="Source Sans Pro"/>
                <a:cs typeface="Calibri" panose="020F0502020204030204" pitchFamily="34" charset="0"/>
              </a:endParaRPr>
            </a:p>
          </p:txBody>
        </p:sp>
        <p:sp>
          <p:nvSpPr>
            <p:cNvPr id="10" name="Freeform 5">
              <a:extLst>
                <a:ext uri="{FF2B5EF4-FFF2-40B4-BE49-F238E27FC236}">
                  <a16:creationId xmlns:a16="http://schemas.microsoft.com/office/drawing/2014/main" id="{284FB0B3-35B5-4511-95BB-7E743BCCBDDC}"/>
                </a:ext>
              </a:extLst>
            </p:cNvPr>
            <p:cNvSpPr>
              <a:spLocks noChangeArrowheads="1"/>
            </p:cNvSpPr>
            <p:nvPr/>
          </p:nvSpPr>
          <p:spPr bwMode="auto">
            <a:xfrm>
              <a:off x="8405840" y="9275784"/>
              <a:ext cx="1905190" cy="1352346"/>
            </a:xfrm>
            <a:custGeom>
              <a:avLst/>
              <a:gdLst>
                <a:gd name="T0" fmla="*/ 2026 w 4332"/>
                <a:gd name="T1" fmla="*/ 2683 h 3074"/>
                <a:gd name="T2" fmla="*/ 0 w 4332"/>
                <a:gd name="T3" fmla="*/ 2415 h 3074"/>
                <a:gd name="T4" fmla="*/ 6 w 4332"/>
                <a:gd name="T5" fmla="*/ 5 h 3074"/>
                <a:gd name="T6" fmla="*/ 145 w 4332"/>
                <a:gd name="T7" fmla="*/ 34 h 3074"/>
                <a:gd name="T8" fmla="*/ 442 w 4332"/>
                <a:gd name="T9" fmla="*/ 58 h 3074"/>
                <a:gd name="T10" fmla="*/ 623 w 4332"/>
                <a:gd name="T11" fmla="*/ 168 h 3074"/>
                <a:gd name="T12" fmla="*/ 716 w 4332"/>
                <a:gd name="T13" fmla="*/ 331 h 3074"/>
                <a:gd name="T14" fmla="*/ 879 w 4332"/>
                <a:gd name="T15" fmla="*/ 296 h 3074"/>
                <a:gd name="T16" fmla="*/ 1129 w 4332"/>
                <a:gd name="T17" fmla="*/ 518 h 3074"/>
                <a:gd name="T18" fmla="*/ 1257 w 4332"/>
                <a:gd name="T19" fmla="*/ 768 h 3074"/>
                <a:gd name="T20" fmla="*/ 1560 w 4332"/>
                <a:gd name="T21" fmla="*/ 983 h 3074"/>
                <a:gd name="T22" fmla="*/ 1845 w 4332"/>
                <a:gd name="T23" fmla="*/ 1240 h 3074"/>
                <a:gd name="T24" fmla="*/ 1915 w 4332"/>
                <a:gd name="T25" fmla="*/ 1164 h 3074"/>
                <a:gd name="T26" fmla="*/ 2171 w 4332"/>
                <a:gd name="T27" fmla="*/ 1071 h 3074"/>
                <a:gd name="T28" fmla="*/ 2427 w 4332"/>
                <a:gd name="T29" fmla="*/ 1170 h 3074"/>
                <a:gd name="T30" fmla="*/ 2596 w 4332"/>
                <a:gd name="T31" fmla="*/ 1193 h 3074"/>
                <a:gd name="T32" fmla="*/ 2637 w 4332"/>
                <a:gd name="T33" fmla="*/ 1158 h 3074"/>
                <a:gd name="T34" fmla="*/ 2753 w 4332"/>
                <a:gd name="T35" fmla="*/ 1193 h 3074"/>
                <a:gd name="T36" fmla="*/ 3184 w 4332"/>
                <a:gd name="T37" fmla="*/ 1135 h 3074"/>
                <a:gd name="T38" fmla="*/ 3405 w 4332"/>
                <a:gd name="T39" fmla="*/ 1385 h 3074"/>
                <a:gd name="T40" fmla="*/ 3522 w 4332"/>
                <a:gd name="T41" fmla="*/ 1664 h 3074"/>
                <a:gd name="T42" fmla="*/ 4331 w 4332"/>
                <a:gd name="T43" fmla="*/ 2072 h 3074"/>
                <a:gd name="T44" fmla="*/ 4226 w 4332"/>
                <a:gd name="T45" fmla="*/ 2066 h 3074"/>
                <a:gd name="T46" fmla="*/ 4063 w 4332"/>
                <a:gd name="T47" fmla="*/ 2223 h 3074"/>
                <a:gd name="T48" fmla="*/ 3894 w 4332"/>
                <a:gd name="T49" fmla="*/ 2235 h 3074"/>
                <a:gd name="T50" fmla="*/ 3621 w 4332"/>
                <a:gd name="T51" fmla="*/ 2235 h 3074"/>
                <a:gd name="T52" fmla="*/ 3446 w 4332"/>
                <a:gd name="T53" fmla="*/ 2247 h 3074"/>
                <a:gd name="T54" fmla="*/ 3208 w 4332"/>
                <a:gd name="T55" fmla="*/ 2276 h 3074"/>
                <a:gd name="T56" fmla="*/ 3126 w 4332"/>
                <a:gd name="T57" fmla="*/ 2421 h 3074"/>
                <a:gd name="T58" fmla="*/ 3068 w 4332"/>
                <a:gd name="T59" fmla="*/ 2555 h 3074"/>
                <a:gd name="T60" fmla="*/ 2719 w 4332"/>
                <a:gd name="T61" fmla="*/ 2759 h 3074"/>
                <a:gd name="T62" fmla="*/ 2556 w 4332"/>
                <a:gd name="T63" fmla="*/ 2881 h 3074"/>
                <a:gd name="T64" fmla="*/ 2643 w 4332"/>
                <a:gd name="T65" fmla="*/ 2916 h 3074"/>
                <a:gd name="T66" fmla="*/ 2532 w 4332"/>
                <a:gd name="T67" fmla="*/ 2887 h 3074"/>
                <a:gd name="T68" fmla="*/ 2369 w 4332"/>
                <a:gd name="T69" fmla="*/ 2846 h 3074"/>
                <a:gd name="T70" fmla="*/ 2340 w 4332"/>
                <a:gd name="T71" fmla="*/ 2753 h 3074"/>
                <a:gd name="T72" fmla="*/ 2189 w 4332"/>
                <a:gd name="T73" fmla="*/ 2730 h 3074"/>
                <a:gd name="T74" fmla="*/ 2142 w 4332"/>
                <a:gd name="T75" fmla="*/ 2613 h 3074"/>
                <a:gd name="T76" fmla="*/ 2043 w 4332"/>
                <a:gd name="T77" fmla="*/ 2613 h 3074"/>
                <a:gd name="T78" fmla="*/ 1851 w 4332"/>
                <a:gd name="T79" fmla="*/ 2613 h 3074"/>
                <a:gd name="T80" fmla="*/ 1944 w 4332"/>
                <a:gd name="T81" fmla="*/ 2334 h 3074"/>
                <a:gd name="T82" fmla="*/ 1746 w 4332"/>
                <a:gd name="T83" fmla="*/ 2381 h 3074"/>
                <a:gd name="T84" fmla="*/ 1705 w 4332"/>
                <a:gd name="T85" fmla="*/ 2491 h 3074"/>
                <a:gd name="T86" fmla="*/ 1711 w 4332"/>
                <a:gd name="T87" fmla="*/ 2538 h 3074"/>
                <a:gd name="T88" fmla="*/ 1304 w 4332"/>
                <a:gd name="T89" fmla="*/ 2817 h 3074"/>
                <a:gd name="T90" fmla="*/ 1106 w 4332"/>
                <a:gd name="T91" fmla="*/ 2841 h 3074"/>
                <a:gd name="T92" fmla="*/ 681 w 4332"/>
                <a:gd name="T93" fmla="*/ 2596 h 3074"/>
                <a:gd name="T94" fmla="*/ 401 w 4332"/>
                <a:gd name="T95" fmla="*/ 2532 h 3074"/>
                <a:gd name="T96" fmla="*/ 308 w 4332"/>
                <a:gd name="T97" fmla="*/ 2602 h 3074"/>
                <a:gd name="T98" fmla="*/ 169 w 4332"/>
                <a:gd name="T99" fmla="*/ 2515 h 3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2" h="3074">
                  <a:moveTo>
                    <a:pt x="2072" y="2642"/>
                  </a:moveTo>
                  <a:lnTo>
                    <a:pt x="2072" y="2642"/>
                  </a:lnTo>
                  <a:cubicBezTo>
                    <a:pt x="2049" y="2648"/>
                    <a:pt x="2037" y="2666"/>
                    <a:pt x="2026" y="2683"/>
                  </a:cubicBezTo>
                  <a:cubicBezTo>
                    <a:pt x="2043" y="2683"/>
                    <a:pt x="2055" y="2683"/>
                    <a:pt x="2078" y="2683"/>
                  </a:cubicBezTo>
                  <a:cubicBezTo>
                    <a:pt x="2078" y="2672"/>
                    <a:pt x="2072" y="2660"/>
                    <a:pt x="2072" y="2642"/>
                  </a:cubicBezTo>
                  <a:close/>
                  <a:moveTo>
                    <a:pt x="0" y="2415"/>
                  </a:moveTo>
                  <a:lnTo>
                    <a:pt x="0" y="2415"/>
                  </a:lnTo>
                  <a:lnTo>
                    <a:pt x="0" y="2415"/>
                  </a:lnTo>
                  <a:cubicBezTo>
                    <a:pt x="6" y="5"/>
                    <a:pt x="6" y="5"/>
                    <a:pt x="6" y="5"/>
                  </a:cubicBezTo>
                  <a:lnTo>
                    <a:pt x="6" y="5"/>
                  </a:lnTo>
                  <a:cubicBezTo>
                    <a:pt x="29" y="0"/>
                    <a:pt x="29" y="0"/>
                    <a:pt x="29" y="0"/>
                  </a:cubicBezTo>
                  <a:cubicBezTo>
                    <a:pt x="70" y="23"/>
                    <a:pt x="99" y="17"/>
                    <a:pt x="145" y="34"/>
                  </a:cubicBezTo>
                  <a:cubicBezTo>
                    <a:pt x="204" y="58"/>
                    <a:pt x="221" y="104"/>
                    <a:pt x="285" y="104"/>
                  </a:cubicBezTo>
                  <a:cubicBezTo>
                    <a:pt x="320" y="104"/>
                    <a:pt x="314" y="40"/>
                    <a:pt x="349" y="40"/>
                  </a:cubicBezTo>
                  <a:cubicBezTo>
                    <a:pt x="384" y="40"/>
                    <a:pt x="407" y="58"/>
                    <a:pt x="442" y="58"/>
                  </a:cubicBezTo>
                  <a:cubicBezTo>
                    <a:pt x="466" y="58"/>
                    <a:pt x="477" y="52"/>
                    <a:pt x="501" y="52"/>
                  </a:cubicBezTo>
                  <a:cubicBezTo>
                    <a:pt x="547" y="52"/>
                    <a:pt x="570" y="93"/>
                    <a:pt x="599" y="133"/>
                  </a:cubicBezTo>
                  <a:cubicBezTo>
                    <a:pt x="605" y="145"/>
                    <a:pt x="611" y="157"/>
                    <a:pt x="623" y="168"/>
                  </a:cubicBezTo>
                  <a:cubicBezTo>
                    <a:pt x="646" y="186"/>
                    <a:pt x="693" y="168"/>
                    <a:pt x="693" y="197"/>
                  </a:cubicBezTo>
                  <a:cubicBezTo>
                    <a:pt x="693" y="221"/>
                    <a:pt x="681" y="238"/>
                    <a:pt x="681" y="267"/>
                  </a:cubicBezTo>
                  <a:cubicBezTo>
                    <a:pt x="681" y="296"/>
                    <a:pt x="704" y="308"/>
                    <a:pt x="716" y="331"/>
                  </a:cubicBezTo>
                  <a:cubicBezTo>
                    <a:pt x="739" y="384"/>
                    <a:pt x="745" y="442"/>
                    <a:pt x="797" y="442"/>
                  </a:cubicBezTo>
                  <a:cubicBezTo>
                    <a:pt x="832" y="442"/>
                    <a:pt x="838" y="396"/>
                    <a:pt x="838" y="360"/>
                  </a:cubicBezTo>
                  <a:cubicBezTo>
                    <a:pt x="844" y="331"/>
                    <a:pt x="873" y="326"/>
                    <a:pt x="879" y="296"/>
                  </a:cubicBezTo>
                  <a:cubicBezTo>
                    <a:pt x="902" y="366"/>
                    <a:pt x="972" y="372"/>
                    <a:pt x="1036" y="390"/>
                  </a:cubicBezTo>
                  <a:cubicBezTo>
                    <a:pt x="1088" y="401"/>
                    <a:pt x="1106" y="430"/>
                    <a:pt x="1153" y="448"/>
                  </a:cubicBezTo>
                  <a:cubicBezTo>
                    <a:pt x="1147" y="477"/>
                    <a:pt x="1129" y="489"/>
                    <a:pt x="1129" y="518"/>
                  </a:cubicBezTo>
                  <a:cubicBezTo>
                    <a:pt x="1129" y="576"/>
                    <a:pt x="1129" y="622"/>
                    <a:pt x="1170" y="663"/>
                  </a:cubicBezTo>
                  <a:cubicBezTo>
                    <a:pt x="1199" y="692"/>
                    <a:pt x="1257" y="686"/>
                    <a:pt x="1257" y="727"/>
                  </a:cubicBezTo>
                  <a:cubicBezTo>
                    <a:pt x="1257" y="768"/>
                    <a:pt x="1257" y="768"/>
                    <a:pt x="1257" y="768"/>
                  </a:cubicBezTo>
                  <a:cubicBezTo>
                    <a:pt x="1257" y="797"/>
                    <a:pt x="1298" y="791"/>
                    <a:pt x="1321" y="797"/>
                  </a:cubicBezTo>
                  <a:cubicBezTo>
                    <a:pt x="1362" y="809"/>
                    <a:pt x="1379" y="838"/>
                    <a:pt x="1414" y="861"/>
                  </a:cubicBezTo>
                  <a:cubicBezTo>
                    <a:pt x="1479" y="902"/>
                    <a:pt x="1525" y="919"/>
                    <a:pt x="1560" y="983"/>
                  </a:cubicBezTo>
                  <a:cubicBezTo>
                    <a:pt x="1572" y="1007"/>
                    <a:pt x="1595" y="1007"/>
                    <a:pt x="1612" y="1024"/>
                  </a:cubicBezTo>
                  <a:cubicBezTo>
                    <a:pt x="1647" y="1082"/>
                    <a:pt x="1665" y="1123"/>
                    <a:pt x="1723" y="1164"/>
                  </a:cubicBezTo>
                  <a:cubicBezTo>
                    <a:pt x="1764" y="1199"/>
                    <a:pt x="1787" y="1240"/>
                    <a:pt x="1845" y="1240"/>
                  </a:cubicBezTo>
                  <a:cubicBezTo>
                    <a:pt x="1857" y="1240"/>
                    <a:pt x="1857" y="1228"/>
                    <a:pt x="1868" y="1222"/>
                  </a:cubicBezTo>
                  <a:cubicBezTo>
                    <a:pt x="1892" y="1216"/>
                    <a:pt x="1909" y="1222"/>
                    <a:pt x="1933" y="1216"/>
                  </a:cubicBezTo>
                  <a:cubicBezTo>
                    <a:pt x="1927" y="1193"/>
                    <a:pt x="1915" y="1187"/>
                    <a:pt x="1915" y="1164"/>
                  </a:cubicBezTo>
                  <a:cubicBezTo>
                    <a:pt x="1915" y="1117"/>
                    <a:pt x="1962" y="1082"/>
                    <a:pt x="2008" y="1082"/>
                  </a:cubicBezTo>
                  <a:cubicBezTo>
                    <a:pt x="2049" y="1082"/>
                    <a:pt x="2072" y="1094"/>
                    <a:pt x="2113" y="1094"/>
                  </a:cubicBezTo>
                  <a:cubicBezTo>
                    <a:pt x="2142" y="1094"/>
                    <a:pt x="2148" y="1071"/>
                    <a:pt x="2171" y="1071"/>
                  </a:cubicBezTo>
                  <a:cubicBezTo>
                    <a:pt x="2253" y="1071"/>
                    <a:pt x="2270" y="1164"/>
                    <a:pt x="2346" y="1164"/>
                  </a:cubicBezTo>
                  <a:cubicBezTo>
                    <a:pt x="2358" y="1164"/>
                    <a:pt x="2358" y="1152"/>
                    <a:pt x="2369" y="1152"/>
                  </a:cubicBezTo>
                  <a:cubicBezTo>
                    <a:pt x="2393" y="1152"/>
                    <a:pt x="2398" y="1170"/>
                    <a:pt x="2427" y="1170"/>
                  </a:cubicBezTo>
                  <a:cubicBezTo>
                    <a:pt x="2439" y="1170"/>
                    <a:pt x="2445" y="1164"/>
                    <a:pt x="2462" y="1164"/>
                  </a:cubicBezTo>
                  <a:cubicBezTo>
                    <a:pt x="2480" y="1164"/>
                    <a:pt x="2486" y="1181"/>
                    <a:pt x="2497" y="1187"/>
                  </a:cubicBezTo>
                  <a:cubicBezTo>
                    <a:pt x="2532" y="1199"/>
                    <a:pt x="2561" y="1193"/>
                    <a:pt x="2596" y="1193"/>
                  </a:cubicBezTo>
                  <a:cubicBezTo>
                    <a:pt x="2620" y="1193"/>
                    <a:pt x="2620" y="1193"/>
                    <a:pt x="2620" y="1193"/>
                  </a:cubicBezTo>
                  <a:cubicBezTo>
                    <a:pt x="2620" y="1170"/>
                    <a:pt x="2620" y="1170"/>
                    <a:pt x="2620" y="1170"/>
                  </a:cubicBezTo>
                  <a:cubicBezTo>
                    <a:pt x="2625" y="1164"/>
                    <a:pt x="2631" y="1158"/>
                    <a:pt x="2637" y="1158"/>
                  </a:cubicBezTo>
                  <a:cubicBezTo>
                    <a:pt x="2649" y="1158"/>
                    <a:pt x="2654" y="1164"/>
                    <a:pt x="2666" y="1164"/>
                  </a:cubicBezTo>
                  <a:cubicBezTo>
                    <a:pt x="2678" y="1164"/>
                    <a:pt x="2684" y="1164"/>
                    <a:pt x="2695" y="1164"/>
                  </a:cubicBezTo>
                  <a:cubicBezTo>
                    <a:pt x="2719" y="1164"/>
                    <a:pt x="2730" y="1187"/>
                    <a:pt x="2753" y="1193"/>
                  </a:cubicBezTo>
                  <a:cubicBezTo>
                    <a:pt x="2812" y="1216"/>
                    <a:pt x="2847" y="1240"/>
                    <a:pt x="2911" y="1240"/>
                  </a:cubicBezTo>
                  <a:cubicBezTo>
                    <a:pt x="2940" y="1240"/>
                    <a:pt x="2934" y="1187"/>
                    <a:pt x="2963" y="1181"/>
                  </a:cubicBezTo>
                  <a:cubicBezTo>
                    <a:pt x="3050" y="1158"/>
                    <a:pt x="3097" y="1135"/>
                    <a:pt x="3184" y="1135"/>
                  </a:cubicBezTo>
                  <a:cubicBezTo>
                    <a:pt x="3260" y="1135"/>
                    <a:pt x="3306" y="1146"/>
                    <a:pt x="3365" y="1193"/>
                  </a:cubicBezTo>
                  <a:cubicBezTo>
                    <a:pt x="3411" y="1222"/>
                    <a:pt x="3405" y="1274"/>
                    <a:pt x="3405" y="1333"/>
                  </a:cubicBezTo>
                  <a:cubicBezTo>
                    <a:pt x="3405" y="1385"/>
                    <a:pt x="3405" y="1385"/>
                    <a:pt x="3405" y="1385"/>
                  </a:cubicBezTo>
                  <a:cubicBezTo>
                    <a:pt x="3405" y="1467"/>
                    <a:pt x="3469" y="1496"/>
                    <a:pt x="3469" y="1577"/>
                  </a:cubicBezTo>
                  <a:cubicBezTo>
                    <a:pt x="3469" y="1595"/>
                    <a:pt x="3464" y="1600"/>
                    <a:pt x="3464" y="1618"/>
                  </a:cubicBezTo>
                  <a:cubicBezTo>
                    <a:pt x="3464" y="1647"/>
                    <a:pt x="3493" y="1653"/>
                    <a:pt x="3522" y="1664"/>
                  </a:cubicBezTo>
                  <a:cubicBezTo>
                    <a:pt x="3568" y="1682"/>
                    <a:pt x="3592" y="1705"/>
                    <a:pt x="3638" y="1723"/>
                  </a:cubicBezTo>
                  <a:cubicBezTo>
                    <a:pt x="4331" y="2072"/>
                    <a:pt x="4331" y="2072"/>
                    <a:pt x="4331" y="2072"/>
                  </a:cubicBezTo>
                  <a:lnTo>
                    <a:pt x="4331" y="2072"/>
                  </a:lnTo>
                  <a:cubicBezTo>
                    <a:pt x="4331" y="2084"/>
                    <a:pt x="4320" y="2101"/>
                    <a:pt x="4302" y="2101"/>
                  </a:cubicBezTo>
                  <a:cubicBezTo>
                    <a:pt x="4273" y="2101"/>
                    <a:pt x="4261" y="2078"/>
                    <a:pt x="4255" y="2055"/>
                  </a:cubicBezTo>
                  <a:cubicBezTo>
                    <a:pt x="4244" y="2060"/>
                    <a:pt x="4238" y="2066"/>
                    <a:pt x="4226" y="2066"/>
                  </a:cubicBezTo>
                  <a:cubicBezTo>
                    <a:pt x="4186" y="2031"/>
                    <a:pt x="4191" y="2037"/>
                    <a:pt x="4226" y="2107"/>
                  </a:cubicBezTo>
                  <a:cubicBezTo>
                    <a:pt x="4226" y="2183"/>
                    <a:pt x="4145" y="2194"/>
                    <a:pt x="4081" y="2223"/>
                  </a:cubicBezTo>
                  <a:cubicBezTo>
                    <a:pt x="4063" y="2223"/>
                    <a:pt x="4063" y="2223"/>
                    <a:pt x="4063" y="2223"/>
                  </a:cubicBezTo>
                  <a:cubicBezTo>
                    <a:pt x="4034" y="2229"/>
                    <a:pt x="4017" y="2235"/>
                    <a:pt x="3982" y="2235"/>
                  </a:cubicBezTo>
                  <a:cubicBezTo>
                    <a:pt x="3959" y="2235"/>
                    <a:pt x="3947" y="2223"/>
                    <a:pt x="3924" y="2223"/>
                  </a:cubicBezTo>
                  <a:cubicBezTo>
                    <a:pt x="3912" y="2223"/>
                    <a:pt x="3906" y="2235"/>
                    <a:pt x="3894" y="2235"/>
                  </a:cubicBezTo>
                  <a:cubicBezTo>
                    <a:pt x="3877" y="2235"/>
                    <a:pt x="3877" y="2223"/>
                    <a:pt x="3860" y="2223"/>
                  </a:cubicBezTo>
                  <a:cubicBezTo>
                    <a:pt x="3790" y="2223"/>
                    <a:pt x="3749" y="2252"/>
                    <a:pt x="3673" y="2252"/>
                  </a:cubicBezTo>
                  <a:cubicBezTo>
                    <a:pt x="3650" y="2252"/>
                    <a:pt x="3632" y="2252"/>
                    <a:pt x="3621" y="2235"/>
                  </a:cubicBezTo>
                  <a:cubicBezTo>
                    <a:pt x="3603" y="2258"/>
                    <a:pt x="3574" y="2252"/>
                    <a:pt x="3539" y="2258"/>
                  </a:cubicBezTo>
                  <a:cubicBezTo>
                    <a:pt x="3510" y="2264"/>
                    <a:pt x="3493" y="2276"/>
                    <a:pt x="3464" y="2276"/>
                  </a:cubicBezTo>
                  <a:cubicBezTo>
                    <a:pt x="3452" y="2276"/>
                    <a:pt x="3452" y="2258"/>
                    <a:pt x="3446" y="2247"/>
                  </a:cubicBezTo>
                  <a:cubicBezTo>
                    <a:pt x="3429" y="2287"/>
                    <a:pt x="3382" y="2293"/>
                    <a:pt x="3336" y="2293"/>
                  </a:cubicBezTo>
                  <a:cubicBezTo>
                    <a:pt x="3318" y="2293"/>
                    <a:pt x="3312" y="2264"/>
                    <a:pt x="3295" y="2264"/>
                  </a:cubicBezTo>
                  <a:cubicBezTo>
                    <a:pt x="3260" y="2264"/>
                    <a:pt x="3242" y="2270"/>
                    <a:pt x="3208" y="2276"/>
                  </a:cubicBezTo>
                  <a:cubicBezTo>
                    <a:pt x="3208" y="2282"/>
                    <a:pt x="3208" y="2287"/>
                    <a:pt x="3208" y="2293"/>
                  </a:cubicBezTo>
                  <a:cubicBezTo>
                    <a:pt x="3208" y="2316"/>
                    <a:pt x="3213" y="2334"/>
                    <a:pt x="3225" y="2352"/>
                  </a:cubicBezTo>
                  <a:cubicBezTo>
                    <a:pt x="3184" y="2375"/>
                    <a:pt x="3126" y="2375"/>
                    <a:pt x="3126" y="2421"/>
                  </a:cubicBezTo>
                  <a:cubicBezTo>
                    <a:pt x="3126" y="2427"/>
                    <a:pt x="3126" y="2427"/>
                    <a:pt x="3126" y="2433"/>
                  </a:cubicBezTo>
                  <a:cubicBezTo>
                    <a:pt x="3155" y="2415"/>
                    <a:pt x="3167" y="2404"/>
                    <a:pt x="3202" y="2398"/>
                  </a:cubicBezTo>
                  <a:cubicBezTo>
                    <a:pt x="3143" y="2456"/>
                    <a:pt x="3126" y="2497"/>
                    <a:pt x="3068" y="2555"/>
                  </a:cubicBezTo>
                  <a:cubicBezTo>
                    <a:pt x="3015" y="2608"/>
                    <a:pt x="2986" y="2637"/>
                    <a:pt x="2928" y="2683"/>
                  </a:cubicBezTo>
                  <a:cubicBezTo>
                    <a:pt x="2899" y="2707"/>
                    <a:pt x="2887" y="2724"/>
                    <a:pt x="2852" y="2736"/>
                  </a:cubicBezTo>
                  <a:cubicBezTo>
                    <a:pt x="2800" y="2753"/>
                    <a:pt x="2765" y="2741"/>
                    <a:pt x="2719" y="2759"/>
                  </a:cubicBezTo>
                  <a:cubicBezTo>
                    <a:pt x="2660" y="2782"/>
                    <a:pt x="2625" y="2805"/>
                    <a:pt x="2567" y="2805"/>
                  </a:cubicBezTo>
                  <a:cubicBezTo>
                    <a:pt x="2550" y="2805"/>
                    <a:pt x="2538" y="2805"/>
                    <a:pt x="2521" y="2805"/>
                  </a:cubicBezTo>
                  <a:cubicBezTo>
                    <a:pt x="2526" y="2835"/>
                    <a:pt x="2538" y="2852"/>
                    <a:pt x="2556" y="2881"/>
                  </a:cubicBezTo>
                  <a:cubicBezTo>
                    <a:pt x="2561" y="2899"/>
                    <a:pt x="2567" y="2922"/>
                    <a:pt x="2585" y="2922"/>
                  </a:cubicBezTo>
                  <a:cubicBezTo>
                    <a:pt x="2608" y="2922"/>
                    <a:pt x="2625" y="2910"/>
                    <a:pt x="2643" y="2899"/>
                  </a:cubicBezTo>
                  <a:cubicBezTo>
                    <a:pt x="2643" y="2904"/>
                    <a:pt x="2643" y="2910"/>
                    <a:pt x="2643" y="2916"/>
                  </a:cubicBezTo>
                  <a:cubicBezTo>
                    <a:pt x="2643" y="2980"/>
                    <a:pt x="2637" y="3015"/>
                    <a:pt x="2631" y="3073"/>
                  </a:cubicBezTo>
                  <a:cubicBezTo>
                    <a:pt x="2590" y="3062"/>
                    <a:pt x="2590" y="3021"/>
                    <a:pt x="2573" y="2980"/>
                  </a:cubicBezTo>
                  <a:cubicBezTo>
                    <a:pt x="2556" y="2945"/>
                    <a:pt x="2532" y="2928"/>
                    <a:pt x="2532" y="2887"/>
                  </a:cubicBezTo>
                  <a:cubicBezTo>
                    <a:pt x="2497" y="2881"/>
                    <a:pt x="2480" y="2864"/>
                    <a:pt x="2445" y="2864"/>
                  </a:cubicBezTo>
                  <a:cubicBezTo>
                    <a:pt x="2416" y="2864"/>
                    <a:pt x="2422" y="2904"/>
                    <a:pt x="2416" y="2934"/>
                  </a:cubicBezTo>
                  <a:cubicBezTo>
                    <a:pt x="2387" y="2904"/>
                    <a:pt x="2387" y="2881"/>
                    <a:pt x="2369" y="2846"/>
                  </a:cubicBezTo>
                  <a:cubicBezTo>
                    <a:pt x="2358" y="2835"/>
                    <a:pt x="2340" y="2829"/>
                    <a:pt x="2340" y="2811"/>
                  </a:cubicBezTo>
                  <a:cubicBezTo>
                    <a:pt x="2340" y="2800"/>
                    <a:pt x="2352" y="2800"/>
                    <a:pt x="2358" y="2794"/>
                  </a:cubicBezTo>
                  <a:cubicBezTo>
                    <a:pt x="2352" y="2776"/>
                    <a:pt x="2358" y="2753"/>
                    <a:pt x="2340" y="2753"/>
                  </a:cubicBezTo>
                  <a:cubicBezTo>
                    <a:pt x="2311" y="2753"/>
                    <a:pt x="2299" y="2776"/>
                    <a:pt x="2276" y="2782"/>
                  </a:cubicBezTo>
                  <a:cubicBezTo>
                    <a:pt x="2259" y="2788"/>
                    <a:pt x="2253" y="2788"/>
                    <a:pt x="2235" y="2788"/>
                  </a:cubicBezTo>
                  <a:cubicBezTo>
                    <a:pt x="2206" y="2788"/>
                    <a:pt x="2206" y="2759"/>
                    <a:pt x="2189" y="2730"/>
                  </a:cubicBezTo>
                  <a:cubicBezTo>
                    <a:pt x="2165" y="2707"/>
                    <a:pt x="2136" y="2695"/>
                    <a:pt x="2136" y="2660"/>
                  </a:cubicBezTo>
                  <a:cubicBezTo>
                    <a:pt x="2136" y="2648"/>
                    <a:pt x="2148" y="2637"/>
                    <a:pt x="2148" y="2625"/>
                  </a:cubicBezTo>
                  <a:cubicBezTo>
                    <a:pt x="2148" y="2619"/>
                    <a:pt x="2142" y="2619"/>
                    <a:pt x="2142" y="2613"/>
                  </a:cubicBezTo>
                  <a:cubicBezTo>
                    <a:pt x="2136" y="2613"/>
                    <a:pt x="2136" y="2613"/>
                    <a:pt x="2136" y="2613"/>
                  </a:cubicBezTo>
                  <a:cubicBezTo>
                    <a:pt x="2119" y="2613"/>
                    <a:pt x="2113" y="2619"/>
                    <a:pt x="2096" y="2619"/>
                  </a:cubicBezTo>
                  <a:cubicBezTo>
                    <a:pt x="2043" y="2613"/>
                    <a:pt x="2043" y="2613"/>
                    <a:pt x="2043" y="2613"/>
                  </a:cubicBezTo>
                  <a:cubicBezTo>
                    <a:pt x="2008" y="2613"/>
                    <a:pt x="1985" y="2613"/>
                    <a:pt x="1956" y="2637"/>
                  </a:cubicBezTo>
                  <a:cubicBezTo>
                    <a:pt x="1933" y="2648"/>
                    <a:pt x="1927" y="2672"/>
                    <a:pt x="1904" y="2672"/>
                  </a:cubicBezTo>
                  <a:cubicBezTo>
                    <a:pt x="1868" y="2672"/>
                    <a:pt x="1851" y="2642"/>
                    <a:pt x="1851" y="2613"/>
                  </a:cubicBezTo>
                  <a:cubicBezTo>
                    <a:pt x="1851" y="2578"/>
                    <a:pt x="1898" y="2590"/>
                    <a:pt x="1921" y="2567"/>
                  </a:cubicBezTo>
                  <a:cubicBezTo>
                    <a:pt x="1962" y="2526"/>
                    <a:pt x="1991" y="2497"/>
                    <a:pt x="1991" y="2439"/>
                  </a:cubicBezTo>
                  <a:cubicBezTo>
                    <a:pt x="1991" y="2392"/>
                    <a:pt x="1973" y="2369"/>
                    <a:pt x="1944" y="2334"/>
                  </a:cubicBezTo>
                  <a:cubicBezTo>
                    <a:pt x="1927" y="2311"/>
                    <a:pt x="1927" y="2282"/>
                    <a:pt x="1898" y="2282"/>
                  </a:cubicBezTo>
                  <a:cubicBezTo>
                    <a:pt x="1874" y="2282"/>
                    <a:pt x="1868" y="2305"/>
                    <a:pt x="1851" y="2322"/>
                  </a:cubicBezTo>
                  <a:cubicBezTo>
                    <a:pt x="1816" y="2346"/>
                    <a:pt x="1787" y="2352"/>
                    <a:pt x="1746" y="2381"/>
                  </a:cubicBezTo>
                  <a:cubicBezTo>
                    <a:pt x="1723" y="2392"/>
                    <a:pt x="1705" y="2404"/>
                    <a:pt x="1688" y="2421"/>
                  </a:cubicBezTo>
                  <a:cubicBezTo>
                    <a:pt x="1676" y="2439"/>
                    <a:pt x="1653" y="2439"/>
                    <a:pt x="1653" y="2456"/>
                  </a:cubicBezTo>
                  <a:cubicBezTo>
                    <a:pt x="1653" y="2479"/>
                    <a:pt x="1682" y="2491"/>
                    <a:pt x="1705" y="2491"/>
                  </a:cubicBezTo>
                  <a:cubicBezTo>
                    <a:pt x="1741" y="2491"/>
                    <a:pt x="1758" y="2468"/>
                    <a:pt x="1787" y="2450"/>
                  </a:cubicBezTo>
                  <a:cubicBezTo>
                    <a:pt x="1793" y="2456"/>
                    <a:pt x="1799" y="2462"/>
                    <a:pt x="1799" y="2468"/>
                  </a:cubicBezTo>
                  <a:cubicBezTo>
                    <a:pt x="1799" y="2515"/>
                    <a:pt x="1752" y="2520"/>
                    <a:pt x="1711" y="2538"/>
                  </a:cubicBezTo>
                  <a:cubicBezTo>
                    <a:pt x="1642" y="2578"/>
                    <a:pt x="1601" y="2608"/>
                    <a:pt x="1525" y="2642"/>
                  </a:cubicBezTo>
                  <a:cubicBezTo>
                    <a:pt x="1444" y="2683"/>
                    <a:pt x="1426" y="2741"/>
                    <a:pt x="1356" y="2794"/>
                  </a:cubicBezTo>
                  <a:cubicBezTo>
                    <a:pt x="1339" y="2805"/>
                    <a:pt x="1321" y="2805"/>
                    <a:pt x="1304" y="2817"/>
                  </a:cubicBezTo>
                  <a:cubicBezTo>
                    <a:pt x="1281" y="2841"/>
                    <a:pt x="1286" y="2893"/>
                    <a:pt x="1251" y="2893"/>
                  </a:cubicBezTo>
                  <a:cubicBezTo>
                    <a:pt x="1193" y="2893"/>
                    <a:pt x="1176" y="2829"/>
                    <a:pt x="1123" y="2829"/>
                  </a:cubicBezTo>
                  <a:cubicBezTo>
                    <a:pt x="1118" y="2829"/>
                    <a:pt x="1112" y="2841"/>
                    <a:pt x="1106" y="2841"/>
                  </a:cubicBezTo>
                  <a:cubicBezTo>
                    <a:pt x="1059" y="2841"/>
                    <a:pt x="1048" y="2794"/>
                    <a:pt x="1001" y="2771"/>
                  </a:cubicBezTo>
                  <a:cubicBezTo>
                    <a:pt x="960" y="2753"/>
                    <a:pt x="925" y="2759"/>
                    <a:pt x="885" y="2730"/>
                  </a:cubicBezTo>
                  <a:cubicBezTo>
                    <a:pt x="809" y="2672"/>
                    <a:pt x="780" y="2596"/>
                    <a:pt x="681" y="2596"/>
                  </a:cubicBezTo>
                  <a:cubicBezTo>
                    <a:pt x="646" y="2596"/>
                    <a:pt x="629" y="2619"/>
                    <a:pt x="588" y="2619"/>
                  </a:cubicBezTo>
                  <a:cubicBezTo>
                    <a:pt x="570" y="2619"/>
                    <a:pt x="564" y="2602"/>
                    <a:pt x="547" y="2590"/>
                  </a:cubicBezTo>
                  <a:cubicBezTo>
                    <a:pt x="501" y="2555"/>
                    <a:pt x="466" y="2532"/>
                    <a:pt x="401" y="2532"/>
                  </a:cubicBezTo>
                  <a:cubicBezTo>
                    <a:pt x="384" y="2532"/>
                    <a:pt x="378" y="2544"/>
                    <a:pt x="361" y="2549"/>
                  </a:cubicBezTo>
                  <a:cubicBezTo>
                    <a:pt x="338" y="2555"/>
                    <a:pt x="303" y="2549"/>
                    <a:pt x="303" y="2573"/>
                  </a:cubicBezTo>
                  <a:cubicBezTo>
                    <a:pt x="303" y="2584"/>
                    <a:pt x="308" y="2590"/>
                    <a:pt x="308" y="2602"/>
                  </a:cubicBezTo>
                  <a:cubicBezTo>
                    <a:pt x="308" y="2619"/>
                    <a:pt x="308" y="2619"/>
                    <a:pt x="308" y="2619"/>
                  </a:cubicBezTo>
                  <a:cubicBezTo>
                    <a:pt x="291" y="2619"/>
                    <a:pt x="291" y="2619"/>
                    <a:pt x="291" y="2619"/>
                  </a:cubicBezTo>
                  <a:cubicBezTo>
                    <a:pt x="233" y="2596"/>
                    <a:pt x="215" y="2561"/>
                    <a:pt x="169" y="2515"/>
                  </a:cubicBezTo>
                  <a:cubicBezTo>
                    <a:pt x="116" y="2456"/>
                    <a:pt x="70" y="2427"/>
                    <a:pt x="0" y="2415"/>
                  </a:cubicBezTo>
                  <a:close/>
                </a:path>
              </a:pathLst>
            </a:custGeom>
            <a:solidFill>
              <a:schemeClr val="bg1">
                <a:lumMod val="50000"/>
              </a:schemeClr>
            </a:solidFill>
            <a:ln w="3175" cap="flat" cmpd="sng">
              <a:solidFill>
                <a:srgbClr val="FFFFFF"/>
              </a:solidFill>
              <a:prstDash val="solid"/>
              <a:miter/>
              <a:headEnd type="none" w="med" len="med"/>
              <a:tailEnd type="none" w="med" len="med"/>
            </a:ln>
            <a:extLst>
              <a:ext uri="{AF507438-7753-43e0-B8FC-AC1667EBCBE1}"/>
            </a:extLst>
          </p:spPr>
          <p:txBody>
            <a:bodyPr lIns="45713" tIns="22850" rIns="45713" bIns="22850" anchor="t" anchorCtr="0">
              <a:noAutofit/>
            </a:bodyPr>
            <a:lstStyle/>
            <a:p>
              <a:pPr defTabSz="457200"/>
              <a:endParaRPr lang="en-US" kern="0">
                <a:solidFill>
                  <a:srgbClr val="7F7F7F"/>
                </a:solidFill>
                <a:latin typeface="Calibri" panose="020F0502020204030204" pitchFamily="34" charset="0"/>
                <a:ea typeface="Source Sans Pro"/>
                <a:cs typeface="Calibri" panose="020F0502020204030204" pitchFamily="34" charset="0"/>
              </a:endParaRPr>
            </a:p>
          </p:txBody>
        </p:sp>
        <p:sp>
          <p:nvSpPr>
            <p:cNvPr id="11" name="Freeform 6">
              <a:extLst>
                <a:ext uri="{FF2B5EF4-FFF2-40B4-BE49-F238E27FC236}">
                  <a16:creationId xmlns:a16="http://schemas.microsoft.com/office/drawing/2014/main" id="{8CB7FB3E-7B1D-47B7-82B4-FFF9E877A3F8}"/>
                </a:ext>
              </a:extLst>
            </p:cNvPr>
            <p:cNvSpPr>
              <a:spLocks noChangeArrowheads="1"/>
            </p:cNvSpPr>
            <p:nvPr/>
          </p:nvSpPr>
          <p:spPr bwMode="auto">
            <a:xfrm>
              <a:off x="8409719" y="7820603"/>
              <a:ext cx="2669596" cy="2367092"/>
            </a:xfrm>
            <a:custGeom>
              <a:avLst/>
              <a:gdLst>
                <a:gd name="T0" fmla="*/ 4331 w 6067"/>
                <a:gd name="T1" fmla="*/ 5314 h 5379"/>
                <a:gd name="T2" fmla="*/ 4290 w 6067"/>
                <a:gd name="T3" fmla="*/ 5145 h 5379"/>
                <a:gd name="T4" fmla="*/ 4343 w 6067"/>
                <a:gd name="T5" fmla="*/ 4912 h 5379"/>
                <a:gd name="T6" fmla="*/ 4412 w 6067"/>
                <a:gd name="T7" fmla="*/ 4615 h 5379"/>
                <a:gd name="T8" fmla="*/ 4453 w 6067"/>
                <a:gd name="T9" fmla="*/ 4307 h 5379"/>
                <a:gd name="T10" fmla="*/ 4605 w 6067"/>
                <a:gd name="T11" fmla="*/ 3992 h 5379"/>
                <a:gd name="T12" fmla="*/ 4651 w 6067"/>
                <a:gd name="T13" fmla="*/ 3969 h 5379"/>
                <a:gd name="T14" fmla="*/ 4674 w 6067"/>
                <a:gd name="T15" fmla="*/ 3894 h 5379"/>
                <a:gd name="T16" fmla="*/ 4762 w 6067"/>
                <a:gd name="T17" fmla="*/ 3666 h 5379"/>
                <a:gd name="T18" fmla="*/ 4866 w 6067"/>
                <a:gd name="T19" fmla="*/ 3387 h 5379"/>
                <a:gd name="T20" fmla="*/ 4901 w 6067"/>
                <a:gd name="T21" fmla="*/ 3038 h 5379"/>
                <a:gd name="T22" fmla="*/ 4948 w 6067"/>
                <a:gd name="T23" fmla="*/ 2974 h 5379"/>
                <a:gd name="T24" fmla="*/ 5082 w 6067"/>
                <a:gd name="T25" fmla="*/ 2828 h 5379"/>
                <a:gd name="T26" fmla="*/ 5123 w 6067"/>
                <a:gd name="T27" fmla="*/ 2799 h 5379"/>
                <a:gd name="T28" fmla="*/ 5414 w 6067"/>
                <a:gd name="T29" fmla="*/ 2496 h 5379"/>
                <a:gd name="T30" fmla="*/ 5501 w 6067"/>
                <a:gd name="T31" fmla="*/ 2310 h 5379"/>
                <a:gd name="T32" fmla="*/ 5670 w 6067"/>
                <a:gd name="T33" fmla="*/ 2031 h 5379"/>
                <a:gd name="T34" fmla="*/ 5821 w 6067"/>
                <a:gd name="T35" fmla="*/ 1583 h 5379"/>
                <a:gd name="T36" fmla="*/ 5862 w 6067"/>
                <a:gd name="T37" fmla="*/ 1140 h 5379"/>
                <a:gd name="T38" fmla="*/ 5914 w 6067"/>
                <a:gd name="T39" fmla="*/ 936 h 5379"/>
                <a:gd name="T40" fmla="*/ 5868 w 6067"/>
                <a:gd name="T41" fmla="*/ 703 h 5379"/>
                <a:gd name="T42" fmla="*/ 6043 w 6067"/>
                <a:gd name="T43" fmla="*/ 174 h 5379"/>
                <a:gd name="T44" fmla="*/ 5955 w 6067"/>
                <a:gd name="T45" fmla="*/ 46 h 5379"/>
                <a:gd name="T46" fmla="*/ 5693 w 6067"/>
                <a:gd name="T47" fmla="*/ 104 h 5379"/>
                <a:gd name="T48" fmla="*/ 5286 w 6067"/>
                <a:gd name="T49" fmla="*/ 214 h 5379"/>
                <a:gd name="T50" fmla="*/ 5227 w 6067"/>
                <a:gd name="T51" fmla="*/ 447 h 5379"/>
                <a:gd name="T52" fmla="*/ 4913 w 6067"/>
                <a:gd name="T53" fmla="*/ 389 h 5379"/>
                <a:gd name="T54" fmla="*/ 4610 w 6067"/>
                <a:gd name="T55" fmla="*/ 273 h 5379"/>
                <a:gd name="T56" fmla="*/ 4261 w 6067"/>
                <a:gd name="T57" fmla="*/ 255 h 5379"/>
                <a:gd name="T58" fmla="*/ 3894 w 6067"/>
                <a:gd name="T59" fmla="*/ 389 h 5379"/>
                <a:gd name="T60" fmla="*/ 0 w 6067"/>
                <a:gd name="T61" fmla="*/ 3311 h 5379"/>
                <a:gd name="T62" fmla="*/ 279 w 6067"/>
                <a:gd name="T63" fmla="*/ 3410 h 5379"/>
                <a:gd name="T64" fmla="*/ 593 w 6067"/>
                <a:gd name="T65" fmla="*/ 3439 h 5379"/>
                <a:gd name="T66" fmla="*/ 710 w 6067"/>
                <a:gd name="T67" fmla="*/ 3637 h 5379"/>
                <a:gd name="T68" fmla="*/ 1030 w 6067"/>
                <a:gd name="T69" fmla="*/ 3696 h 5379"/>
                <a:gd name="T70" fmla="*/ 1251 w 6067"/>
                <a:gd name="T71" fmla="*/ 4033 h 5379"/>
                <a:gd name="T72" fmla="*/ 1554 w 6067"/>
                <a:gd name="T73" fmla="*/ 4289 h 5379"/>
                <a:gd name="T74" fmla="*/ 1862 w 6067"/>
                <a:gd name="T75" fmla="*/ 4528 h 5379"/>
                <a:gd name="T76" fmla="*/ 2107 w 6067"/>
                <a:gd name="T77" fmla="*/ 4400 h 5379"/>
                <a:gd name="T78" fmla="*/ 2421 w 6067"/>
                <a:gd name="T79" fmla="*/ 4476 h 5379"/>
                <a:gd name="T80" fmla="*/ 2614 w 6067"/>
                <a:gd name="T81" fmla="*/ 4499 h 5379"/>
                <a:gd name="T82" fmla="*/ 2689 w 6067"/>
                <a:gd name="T83" fmla="*/ 4470 h 5379"/>
                <a:gd name="T84" fmla="*/ 3178 w 6067"/>
                <a:gd name="T85" fmla="*/ 4441 h 5379"/>
                <a:gd name="T86" fmla="*/ 3463 w 6067"/>
                <a:gd name="T87" fmla="*/ 4883 h 5379"/>
                <a:gd name="T88" fmla="*/ 4325 w 6067"/>
                <a:gd name="T89" fmla="*/ 5378 h 5379"/>
                <a:gd name="T90" fmla="*/ 4046 w 6067"/>
                <a:gd name="T91" fmla="*/ 4068 h 5379"/>
                <a:gd name="T92" fmla="*/ 3912 w 6067"/>
                <a:gd name="T93" fmla="*/ 4348 h 5379"/>
                <a:gd name="T94" fmla="*/ 3731 w 6067"/>
                <a:gd name="T95" fmla="*/ 4220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7" h="5379">
                  <a:moveTo>
                    <a:pt x="4325" y="5378"/>
                  </a:moveTo>
                  <a:lnTo>
                    <a:pt x="4325" y="5378"/>
                  </a:lnTo>
                  <a:cubicBezTo>
                    <a:pt x="4331" y="5372"/>
                    <a:pt x="4331" y="5366"/>
                    <a:pt x="4331" y="5361"/>
                  </a:cubicBezTo>
                  <a:cubicBezTo>
                    <a:pt x="4331" y="5314"/>
                    <a:pt x="4331" y="5314"/>
                    <a:pt x="4331" y="5314"/>
                  </a:cubicBezTo>
                  <a:cubicBezTo>
                    <a:pt x="4331" y="5273"/>
                    <a:pt x="4343" y="5250"/>
                    <a:pt x="4343" y="5215"/>
                  </a:cubicBezTo>
                  <a:cubicBezTo>
                    <a:pt x="4343" y="5180"/>
                    <a:pt x="4337" y="5163"/>
                    <a:pt x="4337" y="5133"/>
                  </a:cubicBezTo>
                  <a:cubicBezTo>
                    <a:pt x="4314" y="5133"/>
                    <a:pt x="4314" y="5133"/>
                    <a:pt x="4314" y="5133"/>
                  </a:cubicBezTo>
                  <a:cubicBezTo>
                    <a:pt x="4302" y="5133"/>
                    <a:pt x="4302" y="5139"/>
                    <a:pt x="4290" y="5145"/>
                  </a:cubicBezTo>
                  <a:cubicBezTo>
                    <a:pt x="4290" y="5122"/>
                    <a:pt x="4290" y="5122"/>
                    <a:pt x="4290" y="5122"/>
                  </a:cubicBezTo>
                  <a:cubicBezTo>
                    <a:pt x="4308" y="5064"/>
                    <a:pt x="4308" y="5064"/>
                    <a:pt x="4308" y="5064"/>
                  </a:cubicBezTo>
                  <a:cubicBezTo>
                    <a:pt x="4302" y="5052"/>
                    <a:pt x="4296" y="5046"/>
                    <a:pt x="4296" y="5035"/>
                  </a:cubicBezTo>
                  <a:cubicBezTo>
                    <a:pt x="4296" y="4988"/>
                    <a:pt x="4343" y="4965"/>
                    <a:pt x="4343" y="4912"/>
                  </a:cubicBezTo>
                  <a:cubicBezTo>
                    <a:pt x="4343" y="4906"/>
                    <a:pt x="4337" y="4906"/>
                    <a:pt x="4337" y="4906"/>
                  </a:cubicBezTo>
                  <a:cubicBezTo>
                    <a:pt x="4337" y="4854"/>
                    <a:pt x="4377" y="4831"/>
                    <a:pt x="4377" y="4784"/>
                  </a:cubicBezTo>
                  <a:cubicBezTo>
                    <a:pt x="4377" y="4703"/>
                    <a:pt x="4377" y="4703"/>
                    <a:pt x="4377" y="4703"/>
                  </a:cubicBezTo>
                  <a:cubicBezTo>
                    <a:pt x="4377" y="4668"/>
                    <a:pt x="4412" y="4650"/>
                    <a:pt x="4412" y="4615"/>
                  </a:cubicBezTo>
                  <a:cubicBezTo>
                    <a:pt x="4412" y="4569"/>
                    <a:pt x="4389" y="4551"/>
                    <a:pt x="4389" y="4505"/>
                  </a:cubicBezTo>
                  <a:cubicBezTo>
                    <a:pt x="4389" y="4476"/>
                    <a:pt x="4424" y="4470"/>
                    <a:pt x="4424" y="4441"/>
                  </a:cubicBezTo>
                  <a:cubicBezTo>
                    <a:pt x="4424" y="4435"/>
                    <a:pt x="4412" y="4441"/>
                    <a:pt x="4412" y="4435"/>
                  </a:cubicBezTo>
                  <a:cubicBezTo>
                    <a:pt x="4412" y="4383"/>
                    <a:pt x="4453" y="4359"/>
                    <a:pt x="4453" y="4307"/>
                  </a:cubicBezTo>
                  <a:cubicBezTo>
                    <a:pt x="4471" y="4313"/>
                    <a:pt x="4482" y="4295"/>
                    <a:pt x="4488" y="4272"/>
                  </a:cubicBezTo>
                  <a:cubicBezTo>
                    <a:pt x="4500" y="4249"/>
                    <a:pt x="4523" y="4237"/>
                    <a:pt x="4523" y="4208"/>
                  </a:cubicBezTo>
                  <a:cubicBezTo>
                    <a:pt x="4523" y="4150"/>
                    <a:pt x="4558" y="4126"/>
                    <a:pt x="4570" y="4074"/>
                  </a:cubicBezTo>
                  <a:cubicBezTo>
                    <a:pt x="4575" y="4045"/>
                    <a:pt x="4587" y="4016"/>
                    <a:pt x="4605" y="3992"/>
                  </a:cubicBezTo>
                  <a:lnTo>
                    <a:pt x="4605" y="3992"/>
                  </a:lnTo>
                  <a:cubicBezTo>
                    <a:pt x="4599" y="3987"/>
                    <a:pt x="4593" y="3987"/>
                    <a:pt x="4593" y="3975"/>
                  </a:cubicBezTo>
                  <a:cubicBezTo>
                    <a:pt x="4593" y="3958"/>
                    <a:pt x="4634" y="3934"/>
                    <a:pt x="4651" y="3969"/>
                  </a:cubicBezTo>
                  <a:lnTo>
                    <a:pt x="4651" y="3969"/>
                  </a:lnTo>
                  <a:cubicBezTo>
                    <a:pt x="4657" y="3969"/>
                    <a:pt x="4657" y="3969"/>
                    <a:pt x="4663" y="3969"/>
                  </a:cubicBezTo>
                  <a:cubicBezTo>
                    <a:pt x="4669" y="3969"/>
                    <a:pt x="4674" y="3975"/>
                    <a:pt x="4680" y="3975"/>
                  </a:cubicBezTo>
                  <a:cubicBezTo>
                    <a:pt x="4686" y="3975"/>
                    <a:pt x="4692" y="3969"/>
                    <a:pt x="4692" y="3969"/>
                  </a:cubicBezTo>
                  <a:cubicBezTo>
                    <a:pt x="4680" y="3946"/>
                    <a:pt x="4674" y="3928"/>
                    <a:pt x="4674" y="3894"/>
                  </a:cubicBezTo>
                  <a:cubicBezTo>
                    <a:pt x="4674" y="3882"/>
                    <a:pt x="4692" y="3876"/>
                    <a:pt x="4703" y="3876"/>
                  </a:cubicBezTo>
                  <a:cubicBezTo>
                    <a:pt x="4733" y="3894"/>
                    <a:pt x="4738" y="3940"/>
                    <a:pt x="4709" y="3818"/>
                  </a:cubicBezTo>
                  <a:cubicBezTo>
                    <a:pt x="4703" y="3812"/>
                    <a:pt x="4703" y="3800"/>
                    <a:pt x="4698" y="3789"/>
                  </a:cubicBezTo>
                  <a:cubicBezTo>
                    <a:pt x="4738" y="3754"/>
                    <a:pt x="4762" y="3719"/>
                    <a:pt x="4762" y="3666"/>
                  </a:cubicBezTo>
                  <a:cubicBezTo>
                    <a:pt x="4762" y="3608"/>
                    <a:pt x="4762" y="3608"/>
                    <a:pt x="4762" y="3608"/>
                  </a:cubicBezTo>
                  <a:cubicBezTo>
                    <a:pt x="4762" y="3597"/>
                    <a:pt x="4744" y="3591"/>
                    <a:pt x="4744" y="3579"/>
                  </a:cubicBezTo>
                  <a:cubicBezTo>
                    <a:pt x="4744" y="3550"/>
                    <a:pt x="4768" y="3539"/>
                    <a:pt x="4779" y="3515"/>
                  </a:cubicBezTo>
                  <a:cubicBezTo>
                    <a:pt x="4803" y="3463"/>
                    <a:pt x="4832" y="3434"/>
                    <a:pt x="4866" y="3387"/>
                  </a:cubicBezTo>
                  <a:cubicBezTo>
                    <a:pt x="4936" y="3288"/>
                    <a:pt x="4971" y="3213"/>
                    <a:pt x="4971" y="3090"/>
                  </a:cubicBezTo>
                  <a:cubicBezTo>
                    <a:pt x="4971" y="3079"/>
                    <a:pt x="4966" y="3067"/>
                    <a:pt x="4954" y="3067"/>
                  </a:cubicBezTo>
                  <a:cubicBezTo>
                    <a:pt x="4931" y="3067"/>
                    <a:pt x="4925" y="3084"/>
                    <a:pt x="4901" y="3090"/>
                  </a:cubicBezTo>
                  <a:cubicBezTo>
                    <a:pt x="4901" y="3067"/>
                    <a:pt x="4901" y="3055"/>
                    <a:pt x="4901" y="3038"/>
                  </a:cubicBezTo>
                  <a:cubicBezTo>
                    <a:pt x="4901" y="3014"/>
                    <a:pt x="4884" y="3003"/>
                    <a:pt x="4884" y="2985"/>
                  </a:cubicBezTo>
                  <a:cubicBezTo>
                    <a:pt x="4884" y="2980"/>
                    <a:pt x="4890" y="2980"/>
                    <a:pt x="4890" y="2974"/>
                  </a:cubicBezTo>
                  <a:cubicBezTo>
                    <a:pt x="4901" y="2980"/>
                    <a:pt x="4907" y="2991"/>
                    <a:pt x="4919" y="2991"/>
                  </a:cubicBezTo>
                  <a:cubicBezTo>
                    <a:pt x="4931" y="2991"/>
                    <a:pt x="4936" y="2974"/>
                    <a:pt x="4948" y="2974"/>
                  </a:cubicBezTo>
                  <a:cubicBezTo>
                    <a:pt x="4960" y="2974"/>
                    <a:pt x="4966" y="2991"/>
                    <a:pt x="4983" y="2991"/>
                  </a:cubicBezTo>
                  <a:cubicBezTo>
                    <a:pt x="5006" y="2991"/>
                    <a:pt x="5035" y="2980"/>
                    <a:pt x="5035" y="2950"/>
                  </a:cubicBezTo>
                  <a:cubicBezTo>
                    <a:pt x="5035" y="2939"/>
                    <a:pt x="5029" y="2939"/>
                    <a:pt x="5029" y="2927"/>
                  </a:cubicBezTo>
                  <a:cubicBezTo>
                    <a:pt x="5029" y="2881"/>
                    <a:pt x="5082" y="2875"/>
                    <a:pt x="5082" y="2828"/>
                  </a:cubicBezTo>
                  <a:cubicBezTo>
                    <a:pt x="5082" y="2758"/>
                    <a:pt x="5082" y="2758"/>
                    <a:pt x="5082" y="2758"/>
                  </a:cubicBezTo>
                  <a:cubicBezTo>
                    <a:pt x="5082" y="2741"/>
                    <a:pt x="5094" y="2735"/>
                    <a:pt x="5105" y="2735"/>
                  </a:cubicBezTo>
                  <a:cubicBezTo>
                    <a:pt x="5123" y="2735"/>
                    <a:pt x="5123" y="2735"/>
                    <a:pt x="5123" y="2735"/>
                  </a:cubicBezTo>
                  <a:cubicBezTo>
                    <a:pt x="5123" y="2758"/>
                    <a:pt x="5117" y="2776"/>
                    <a:pt x="5123" y="2799"/>
                  </a:cubicBezTo>
                  <a:cubicBezTo>
                    <a:pt x="5140" y="2764"/>
                    <a:pt x="5140" y="2741"/>
                    <a:pt x="5163" y="2706"/>
                  </a:cubicBezTo>
                  <a:cubicBezTo>
                    <a:pt x="5198" y="2648"/>
                    <a:pt x="5251" y="2642"/>
                    <a:pt x="5286" y="2584"/>
                  </a:cubicBezTo>
                  <a:cubicBezTo>
                    <a:pt x="5292" y="2566"/>
                    <a:pt x="5286" y="2555"/>
                    <a:pt x="5297" y="2537"/>
                  </a:cubicBezTo>
                  <a:cubicBezTo>
                    <a:pt x="5321" y="2496"/>
                    <a:pt x="5367" y="2514"/>
                    <a:pt x="5414" y="2496"/>
                  </a:cubicBezTo>
                  <a:cubicBezTo>
                    <a:pt x="5455" y="2479"/>
                    <a:pt x="5466" y="2444"/>
                    <a:pt x="5507" y="2421"/>
                  </a:cubicBezTo>
                  <a:cubicBezTo>
                    <a:pt x="5524" y="2409"/>
                    <a:pt x="5548" y="2398"/>
                    <a:pt x="5548" y="2374"/>
                  </a:cubicBezTo>
                  <a:cubicBezTo>
                    <a:pt x="5548" y="2345"/>
                    <a:pt x="5542" y="2304"/>
                    <a:pt x="5513" y="2304"/>
                  </a:cubicBezTo>
                  <a:cubicBezTo>
                    <a:pt x="5507" y="2304"/>
                    <a:pt x="5507" y="2310"/>
                    <a:pt x="5501" y="2310"/>
                  </a:cubicBezTo>
                  <a:cubicBezTo>
                    <a:pt x="5501" y="2287"/>
                    <a:pt x="5489" y="2275"/>
                    <a:pt x="5489" y="2246"/>
                  </a:cubicBezTo>
                  <a:cubicBezTo>
                    <a:pt x="5489" y="2217"/>
                    <a:pt x="5542" y="2229"/>
                    <a:pt x="5554" y="2205"/>
                  </a:cubicBezTo>
                  <a:cubicBezTo>
                    <a:pt x="5565" y="2182"/>
                    <a:pt x="5559" y="2170"/>
                    <a:pt x="5571" y="2153"/>
                  </a:cubicBezTo>
                  <a:cubicBezTo>
                    <a:pt x="5600" y="2101"/>
                    <a:pt x="5647" y="2089"/>
                    <a:pt x="5670" y="2031"/>
                  </a:cubicBezTo>
                  <a:cubicBezTo>
                    <a:pt x="5687" y="1978"/>
                    <a:pt x="5699" y="1949"/>
                    <a:pt x="5705" y="1891"/>
                  </a:cubicBezTo>
                  <a:cubicBezTo>
                    <a:pt x="5711" y="1879"/>
                    <a:pt x="5722" y="1874"/>
                    <a:pt x="5734" y="1862"/>
                  </a:cubicBezTo>
                  <a:cubicBezTo>
                    <a:pt x="5757" y="1827"/>
                    <a:pt x="5763" y="1804"/>
                    <a:pt x="5769" y="1763"/>
                  </a:cubicBezTo>
                  <a:cubicBezTo>
                    <a:pt x="5781" y="1693"/>
                    <a:pt x="5821" y="1652"/>
                    <a:pt x="5821" y="1583"/>
                  </a:cubicBezTo>
                  <a:cubicBezTo>
                    <a:pt x="5821" y="1559"/>
                    <a:pt x="5821" y="1548"/>
                    <a:pt x="5821" y="1530"/>
                  </a:cubicBezTo>
                  <a:cubicBezTo>
                    <a:pt x="5781" y="1524"/>
                    <a:pt x="5792" y="1478"/>
                    <a:pt x="5792" y="1437"/>
                  </a:cubicBezTo>
                  <a:cubicBezTo>
                    <a:pt x="5792" y="1396"/>
                    <a:pt x="5810" y="1373"/>
                    <a:pt x="5815" y="1332"/>
                  </a:cubicBezTo>
                  <a:cubicBezTo>
                    <a:pt x="5839" y="1257"/>
                    <a:pt x="5839" y="1216"/>
                    <a:pt x="5862" y="1140"/>
                  </a:cubicBezTo>
                  <a:cubicBezTo>
                    <a:pt x="5868" y="1111"/>
                    <a:pt x="5897" y="1099"/>
                    <a:pt x="5897" y="1059"/>
                  </a:cubicBezTo>
                  <a:cubicBezTo>
                    <a:pt x="5897" y="1047"/>
                    <a:pt x="5897" y="1041"/>
                    <a:pt x="5897" y="1029"/>
                  </a:cubicBezTo>
                  <a:cubicBezTo>
                    <a:pt x="5897" y="1000"/>
                    <a:pt x="5926" y="989"/>
                    <a:pt x="5926" y="960"/>
                  </a:cubicBezTo>
                  <a:cubicBezTo>
                    <a:pt x="5926" y="948"/>
                    <a:pt x="5914" y="942"/>
                    <a:pt x="5914" y="936"/>
                  </a:cubicBezTo>
                  <a:cubicBezTo>
                    <a:pt x="5914" y="860"/>
                    <a:pt x="5961" y="826"/>
                    <a:pt x="5961" y="756"/>
                  </a:cubicBezTo>
                  <a:cubicBezTo>
                    <a:pt x="5961" y="721"/>
                    <a:pt x="5932" y="703"/>
                    <a:pt x="5897" y="703"/>
                  </a:cubicBezTo>
                  <a:cubicBezTo>
                    <a:pt x="5885" y="703"/>
                    <a:pt x="5874" y="709"/>
                    <a:pt x="5862" y="715"/>
                  </a:cubicBezTo>
                  <a:cubicBezTo>
                    <a:pt x="5868" y="703"/>
                    <a:pt x="5868" y="703"/>
                    <a:pt x="5868" y="703"/>
                  </a:cubicBezTo>
                  <a:cubicBezTo>
                    <a:pt x="5885" y="663"/>
                    <a:pt x="5938" y="668"/>
                    <a:pt x="5967" y="634"/>
                  </a:cubicBezTo>
                  <a:cubicBezTo>
                    <a:pt x="6008" y="581"/>
                    <a:pt x="5984" y="529"/>
                    <a:pt x="6008" y="465"/>
                  </a:cubicBezTo>
                  <a:cubicBezTo>
                    <a:pt x="6025" y="418"/>
                    <a:pt x="6066" y="395"/>
                    <a:pt x="6066" y="348"/>
                  </a:cubicBezTo>
                  <a:cubicBezTo>
                    <a:pt x="6066" y="279"/>
                    <a:pt x="6043" y="238"/>
                    <a:pt x="6043" y="174"/>
                  </a:cubicBezTo>
                  <a:cubicBezTo>
                    <a:pt x="6043" y="133"/>
                    <a:pt x="6054" y="110"/>
                    <a:pt x="6054" y="69"/>
                  </a:cubicBezTo>
                  <a:cubicBezTo>
                    <a:pt x="6054" y="46"/>
                    <a:pt x="6048" y="22"/>
                    <a:pt x="6043" y="0"/>
                  </a:cubicBezTo>
                  <a:lnTo>
                    <a:pt x="6043" y="0"/>
                  </a:lnTo>
                  <a:cubicBezTo>
                    <a:pt x="6008" y="22"/>
                    <a:pt x="5990" y="34"/>
                    <a:pt x="5955" y="46"/>
                  </a:cubicBezTo>
                  <a:cubicBezTo>
                    <a:pt x="5932" y="51"/>
                    <a:pt x="5909" y="40"/>
                    <a:pt x="5891" y="51"/>
                  </a:cubicBezTo>
                  <a:cubicBezTo>
                    <a:pt x="5862" y="63"/>
                    <a:pt x="5862" y="110"/>
                    <a:pt x="5833" y="110"/>
                  </a:cubicBezTo>
                  <a:cubicBezTo>
                    <a:pt x="5815" y="110"/>
                    <a:pt x="5810" y="98"/>
                    <a:pt x="5792" y="98"/>
                  </a:cubicBezTo>
                  <a:cubicBezTo>
                    <a:pt x="5757" y="92"/>
                    <a:pt x="5728" y="104"/>
                    <a:pt x="5693" y="104"/>
                  </a:cubicBezTo>
                  <a:cubicBezTo>
                    <a:pt x="5635" y="104"/>
                    <a:pt x="5612" y="57"/>
                    <a:pt x="5554" y="57"/>
                  </a:cubicBezTo>
                  <a:cubicBezTo>
                    <a:pt x="5507" y="57"/>
                    <a:pt x="5501" y="104"/>
                    <a:pt x="5466" y="133"/>
                  </a:cubicBezTo>
                  <a:cubicBezTo>
                    <a:pt x="5449" y="145"/>
                    <a:pt x="5431" y="133"/>
                    <a:pt x="5408" y="145"/>
                  </a:cubicBezTo>
                  <a:cubicBezTo>
                    <a:pt x="5355" y="162"/>
                    <a:pt x="5338" y="197"/>
                    <a:pt x="5286" y="214"/>
                  </a:cubicBezTo>
                  <a:cubicBezTo>
                    <a:pt x="5297" y="244"/>
                    <a:pt x="5303" y="261"/>
                    <a:pt x="5321" y="279"/>
                  </a:cubicBezTo>
                  <a:cubicBezTo>
                    <a:pt x="5326" y="284"/>
                    <a:pt x="5344" y="284"/>
                    <a:pt x="5344" y="296"/>
                  </a:cubicBezTo>
                  <a:cubicBezTo>
                    <a:pt x="5344" y="360"/>
                    <a:pt x="5297" y="418"/>
                    <a:pt x="5233" y="418"/>
                  </a:cubicBezTo>
                  <a:cubicBezTo>
                    <a:pt x="5233" y="430"/>
                    <a:pt x="5233" y="436"/>
                    <a:pt x="5227" y="447"/>
                  </a:cubicBezTo>
                  <a:cubicBezTo>
                    <a:pt x="5198" y="447"/>
                    <a:pt x="5187" y="407"/>
                    <a:pt x="5158" y="407"/>
                  </a:cubicBezTo>
                  <a:cubicBezTo>
                    <a:pt x="5094" y="407"/>
                    <a:pt x="5070" y="465"/>
                    <a:pt x="5041" y="523"/>
                  </a:cubicBezTo>
                  <a:cubicBezTo>
                    <a:pt x="5029" y="540"/>
                    <a:pt x="5035" y="564"/>
                    <a:pt x="5018" y="564"/>
                  </a:cubicBezTo>
                  <a:cubicBezTo>
                    <a:pt x="4936" y="564"/>
                    <a:pt x="4983" y="424"/>
                    <a:pt x="4913" y="389"/>
                  </a:cubicBezTo>
                  <a:cubicBezTo>
                    <a:pt x="4849" y="360"/>
                    <a:pt x="4826" y="325"/>
                    <a:pt x="4768" y="290"/>
                  </a:cubicBezTo>
                  <a:cubicBezTo>
                    <a:pt x="4750" y="279"/>
                    <a:pt x="4750" y="255"/>
                    <a:pt x="4727" y="255"/>
                  </a:cubicBezTo>
                  <a:cubicBezTo>
                    <a:pt x="4703" y="255"/>
                    <a:pt x="4692" y="273"/>
                    <a:pt x="4663" y="273"/>
                  </a:cubicBezTo>
                  <a:cubicBezTo>
                    <a:pt x="4610" y="273"/>
                    <a:pt x="4610" y="273"/>
                    <a:pt x="4610" y="273"/>
                  </a:cubicBezTo>
                  <a:cubicBezTo>
                    <a:pt x="4605" y="273"/>
                    <a:pt x="4599" y="279"/>
                    <a:pt x="4587" y="279"/>
                  </a:cubicBezTo>
                  <a:cubicBezTo>
                    <a:pt x="4540" y="279"/>
                    <a:pt x="4535" y="214"/>
                    <a:pt x="4488" y="214"/>
                  </a:cubicBezTo>
                  <a:cubicBezTo>
                    <a:pt x="4412" y="214"/>
                    <a:pt x="4377" y="261"/>
                    <a:pt x="4302" y="261"/>
                  </a:cubicBezTo>
                  <a:cubicBezTo>
                    <a:pt x="4284" y="261"/>
                    <a:pt x="4279" y="255"/>
                    <a:pt x="4261" y="255"/>
                  </a:cubicBezTo>
                  <a:cubicBezTo>
                    <a:pt x="4209" y="255"/>
                    <a:pt x="4209" y="255"/>
                    <a:pt x="4209" y="255"/>
                  </a:cubicBezTo>
                  <a:cubicBezTo>
                    <a:pt x="4174" y="255"/>
                    <a:pt x="4156" y="232"/>
                    <a:pt x="4121" y="232"/>
                  </a:cubicBezTo>
                  <a:cubicBezTo>
                    <a:pt x="4075" y="232"/>
                    <a:pt x="4057" y="279"/>
                    <a:pt x="4017" y="308"/>
                  </a:cubicBezTo>
                  <a:cubicBezTo>
                    <a:pt x="3970" y="342"/>
                    <a:pt x="3929" y="342"/>
                    <a:pt x="3894" y="389"/>
                  </a:cubicBezTo>
                  <a:cubicBezTo>
                    <a:pt x="3877" y="407"/>
                    <a:pt x="3888" y="442"/>
                    <a:pt x="3865" y="447"/>
                  </a:cubicBezTo>
                  <a:cubicBezTo>
                    <a:pt x="11" y="459"/>
                    <a:pt x="11" y="459"/>
                    <a:pt x="11" y="459"/>
                  </a:cubicBezTo>
                  <a:lnTo>
                    <a:pt x="11" y="459"/>
                  </a:lnTo>
                  <a:cubicBezTo>
                    <a:pt x="0" y="3311"/>
                    <a:pt x="0" y="3311"/>
                    <a:pt x="0" y="3311"/>
                  </a:cubicBezTo>
                  <a:lnTo>
                    <a:pt x="0" y="3311"/>
                  </a:lnTo>
                  <a:cubicBezTo>
                    <a:pt x="23" y="3306"/>
                    <a:pt x="23" y="3306"/>
                    <a:pt x="23" y="3306"/>
                  </a:cubicBezTo>
                  <a:cubicBezTo>
                    <a:pt x="64" y="3329"/>
                    <a:pt x="93" y="3323"/>
                    <a:pt x="139" y="3340"/>
                  </a:cubicBezTo>
                  <a:cubicBezTo>
                    <a:pt x="198" y="3364"/>
                    <a:pt x="215" y="3410"/>
                    <a:pt x="279" y="3410"/>
                  </a:cubicBezTo>
                  <a:cubicBezTo>
                    <a:pt x="314" y="3410"/>
                    <a:pt x="308" y="3346"/>
                    <a:pt x="343" y="3346"/>
                  </a:cubicBezTo>
                  <a:cubicBezTo>
                    <a:pt x="378" y="3346"/>
                    <a:pt x="401" y="3364"/>
                    <a:pt x="436" y="3364"/>
                  </a:cubicBezTo>
                  <a:cubicBezTo>
                    <a:pt x="460" y="3364"/>
                    <a:pt x="471" y="3358"/>
                    <a:pt x="495" y="3358"/>
                  </a:cubicBezTo>
                  <a:cubicBezTo>
                    <a:pt x="541" y="3358"/>
                    <a:pt x="564" y="3399"/>
                    <a:pt x="593" y="3439"/>
                  </a:cubicBezTo>
                  <a:cubicBezTo>
                    <a:pt x="599" y="3451"/>
                    <a:pt x="605" y="3463"/>
                    <a:pt x="617" y="3474"/>
                  </a:cubicBezTo>
                  <a:cubicBezTo>
                    <a:pt x="640" y="3492"/>
                    <a:pt x="687" y="3474"/>
                    <a:pt x="687" y="3503"/>
                  </a:cubicBezTo>
                  <a:cubicBezTo>
                    <a:pt x="687" y="3527"/>
                    <a:pt x="675" y="3544"/>
                    <a:pt x="675" y="3573"/>
                  </a:cubicBezTo>
                  <a:cubicBezTo>
                    <a:pt x="675" y="3602"/>
                    <a:pt x="698" y="3614"/>
                    <a:pt x="710" y="3637"/>
                  </a:cubicBezTo>
                  <a:cubicBezTo>
                    <a:pt x="733" y="3690"/>
                    <a:pt x="739" y="3748"/>
                    <a:pt x="791" y="3748"/>
                  </a:cubicBezTo>
                  <a:cubicBezTo>
                    <a:pt x="826" y="3748"/>
                    <a:pt x="832" y="3702"/>
                    <a:pt x="832" y="3666"/>
                  </a:cubicBezTo>
                  <a:cubicBezTo>
                    <a:pt x="838" y="3637"/>
                    <a:pt x="867" y="3632"/>
                    <a:pt x="873" y="3602"/>
                  </a:cubicBezTo>
                  <a:cubicBezTo>
                    <a:pt x="896" y="3672"/>
                    <a:pt x="966" y="3678"/>
                    <a:pt x="1030" y="3696"/>
                  </a:cubicBezTo>
                  <a:cubicBezTo>
                    <a:pt x="1082" y="3707"/>
                    <a:pt x="1100" y="3736"/>
                    <a:pt x="1147" y="3754"/>
                  </a:cubicBezTo>
                  <a:cubicBezTo>
                    <a:pt x="1141" y="3783"/>
                    <a:pt x="1123" y="3795"/>
                    <a:pt x="1123" y="3824"/>
                  </a:cubicBezTo>
                  <a:cubicBezTo>
                    <a:pt x="1123" y="3882"/>
                    <a:pt x="1123" y="3928"/>
                    <a:pt x="1164" y="3969"/>
                  </a:cubicBezTo>
                  <a:cubicBezTo>
                    <a:pt x="1193" y="3998"/>
                    <a:pt x="1251" y="3992"/>
                    <a:pt x="1251" y="4033"/>
                  </a:cubicBezTo>
                  <a:cubicBezTo>
                    <a:pt x="1251" y="4074"/>
                    <a:pt x="1251" y="4074"/>
                    <a:pt x="1251" y="4074"/>
                  </a:cubicBezTo>
                  <a:cubicBezTo>
                    <a:pt x="1251" y="4103"/>
                    <a:pt x="1292" y="4097"/>
                    <a:pt x="1315" y="4103"/>
                  </a:cubicBezTo>
                  <a:cubicBezTo>
                    <a:pt x="1356" y="4115"/>
                    <a:pt x="1373" y="4144"/>
                    <a:pt x="1408" y="4167"/>
                  </a:cubicBezTo>
                  <a:cubicBezTo>
                    <a:pt x="1473" y="4208"/>
                    <a:pt x="1519" y="4225"/>
                    <a:pt x="1554" y="4289"/>
                  </a:cubicBezTo>
                  <a:cubicBezTo>
                    <a:pt x="1566" y="4313"/>
                    <a:pt x="1589" y="4313"/>
                    <a:pt x="1606" y="4330"/>
                  </a:cubicBezTo>
                  <a:cubicBezTo>
                    <a:pt x="1641" y="4388"/>
                    <a:pt x="1659" y="4429"/>
                    <a:pt x="1717" y="4470"/>
                  </a:cubicBezTo>
                  <a:cubicBezTo>
                    <a:pt x="1758" y="4505"/>
                    <a:pt x="1781" y="4546"/>
                    <a:pt x="1839" y="4546"/>
                  </a:cubicBezTo>
                  <a:cubicBezTo>
                    <a:pt x="1851" y="4546"/>
                    <a:pt x="1851" y="4534"/>
                    <a:pt x="1862" y="4528"/>
                  </a:cubicBezTo>
                  <a:cubicBezTo>
                    <a:pt x="1886" y="4522"/>
                    <a:pt x="1903" y="4528"/>
                    <a:pt x="1927" y="4522"/>
                  </a:cubicBezTo>
                  <a:cubicBezTo>
                    <a:pt x="1921" y="4499"/>
                    <a:pt x="1909" y="4493"/>
                    <a:pt x="1909" y="4470"/>
                  </a:cubicBezTo>
                  <a:cubicBezTo>
                    <a:pt x="1909" y="4423"/>
                    <a:pt x="1956" y="4388"/>
                    <a:pt x="2002" y="4388"/>
                  </a:cubicBezTo>
                  <a:cubicBezTo>
                    <a:pt x="2043" y="4388"/>
                    <a:pt x="2066" y="4400"/>
                    <a:pt x="2107" y="4400"/>
                  </a:cubicBezTo>
                  <a:cubicBezTo>
                    <a:pt x="2136" y="4400"/>
                    <a:pt x="2142" y="4377"/>
                    <a:pt x="2165" y="4377"/>
                  </a:cubicBezTo>
                  <a:cubicBezTo>
                    <a:pt x="2247" y="4377"/>
                    <a:pt x="2264" y="4470"/>
                    <a:pt x="2340" y="4470"/>
                  </a:cubicBezTo>
                  <a:cubicBezTo>
                    <a:pt x="2352" y="4470"/>
                    <a:pt x="2352" y="4458"/>
                    <a:pt x="2363" y="4458"/>
                  </a:cubicBezTo>
                  <a:cubicBezTo>
                    <a:pt x="2387" y="4458"/>
                    <a:pt x="2392" y="4476"/>
                    <a:pt x="2421" y="4476"/>
                  </a:cubicBezTo>
                  <a:cubicBezTo>
                    <a:pt x="2433" y="4476"/>
                    <a:pt x="2439" y="4470"/>
                    <a:pt x="2456" y="4470"/>
                  </a:cubicBezTo>
                  <a:cubicBezTo>
                    <a:pt x="2474" y="4470"/>
                    <a:pt x="2480" y="4487"/>
                    <a:pt x="2491" y="4493"/>
                  </a:cubicBezTo>
                  <a:cubicBezTo>
                    <a:pt x="2526" y="4505"/>
                    <a:pt x="2555" y="4499"/>
                    <a:pt x="2590" y="4499"/>
                  </a:cubicBezTo>
                  <a:cubicBezTo>
                    <a:pt x="2614" y="4499"/>
                    <a:pt x="2614" y="4499"/>
                    <a:pt x="2614" y="4499"/>
                  </a:cubicBezTo>
                  <a:cubicBezTo>
                    <a:pt x="2614" y="4476"/>
                    <a:pt x="2614" y="4476"/>
                    <a:pt x="2614" y="4476"/>
                  </a:cubicBezTo>
                  <a:cubicBezTo>
                    <a:pt x="2619" y="4470"/>
                    <a:pt x="2625" y="4464"/>
                    <a:pt x="2631" y="4464"/>
                  </a:cubicBezTo>
                  <a:cubicBezTo>
                    <a:pt x="2643" y="4464"/>
                    <a:pt x="2648" y="4470"/>
                    <a:pt x="2660" y="4470"/>
                  </a:cubicBezTo>
                  <a:cubicBezTo>
                    <a:pt x="2672" y="4470"/>
                    <a:pt x="2678" y="4470"/>
                    <a:pt x="2689" y="4470"/>
                  </a:cubicBezTo>
                  <a:cubicBezTo>
                    <a:pt x="2713" y="4470"/>
                    <a:pt x="2724" y="4493"/>
                    <a:pt x="2747" y="4499"/>
                  </a:cubicBezTo>
                  <a:cubicBezTo>
                    <a:pt x="2806" y="4522"/>
                    <a:pt x="2841" y="4546"/>
                    <a:pt x="2905" y="4546"/>
                  </a:cubicBezTo>
                  <a:cubicBezTo>
                    <a:pt x="2934" y="4546"/>
                    <a:pt x="2928" y="4493"/>
                    <a:pt x="2957" y="4487"/>
                  </a:cubicBezTo>
                  <a:cubicBezTo>
                    <a:pt x="3044" y="4464"/>
                    <a:pt x="3091" y="4441"/>
                    <a:pt x="3178" y="4441"/>
                  </a:cubicBezTo>
                  <a:cubicBezTo>
                    <a:pt x="3254" y="4441"/>
                    <a:pt x="3300" y="4452"/>
                    <a:pt x="3359" y="4499"/>
                  </a:cubicBezTo>
                  <a:cubicBezTo>
                    <a:pt x="3405" y="4528"/>
                    <a:pt x="3399" y="4580"/>
                    <a:pt x="3399" y="4639"/>
                  </a:cubicBezTo>
                  <a:cubicBezTo>
                    <a:pt x="3399" y="4691"/>
                    <a:pt x="3399" y="4691"/>
                    <a:pt x="3399" y="4691"/>
                  </a:cubicBezTo>
                  <a:cubicBezTo>
                    <a:pt x="3399" y="4773"/>
                    <a:pt x="3463" y="4802"/>
                    <a:pt x="3463" y="4883"/>
                  </a:cubicBezTo>
                  <a:cubicBezTo>
                    <a:pt x="3463" y="4901"/>
                    <a:pt x="3458" y="4906"/>
                    <a:pt x="3458" y="4924"/>
                  </a:cubicBezTo>
                  <a:cubicBezTo>
                    <a:pt x="3458" y="4953"/>
                    <a:pt x="3487" y="4959"/>
                    <a:pt x="3516" y="4970"/>
                  </a:cubicBezTo>
                  <a:cubicBezTo>
                    <a:pt x="3562" y="4988"/>
                    <a:pt x="3586" y="5011"/>
                    <a:pt x="3632" y="5029"/>
                  </a:cubicBezTo>
                  <a:cubicBezTo>
                    <a:pt x="4325" y="5378"/>
                    <a:pt x="4325" y="5378"/>
                    <a:pt x="4325" y="5378"/>
                  </a:cubicBezTo>
                  <a:close/>
                  <a:moveTo>
                    <a:pt x="3859" y="3987"/>
                  </a:moveTo>
                  <a:lnTo>
                    <a:pt x="3859" y="3987"/>
                  </a:lnTo>
                  <a:cubicBezTo>
                    <a:pt x="3883" y="3969"/>
                    <a:pt x="3900" y="3952"/>
                    <a:pt x="3929" y="3952"/>
                  </a:cubicBezTo>
                  <a:cubicBezTo>
                    <a:pt x="3993" y="3952"/>
                    <a:pt x="3988" y="4039"/>
                    <a:pt x="4046" y="4068"/>
                  </a:cubicBezTo>
                  <a:cubicBezTo>
                    <a:pt x="4011" y="4097"/>
                    <a:pt x="3970" y="4074"/>
                    <a:pt x="3935" y="4103"/>
                  </a:cubicBezTo>
                  <a:cubicBezTo>
                    <a:pt x="3918" y="4115"/>
                    <a:pt x="3923" y="4144"/>
                    <a:pt x="3918" y="4167"/>
                  </a:cubicBezTo>
                  <a:cubicBezTo>
                    <a:pt x="3912" y="4196"/>
                    <a:pt x="3900" y="4220"/>
                    <a:pt x="3900" y="4249"/>
                  </a:cubicBezTo>
                  <a:cubicBezTo>
                    <a:pt x="3900" y="4289"/>
                    <a:pt x="3912" y="4307"/>
                    <a:pt x="3912" y="4348"/>
                  </a:cubicBezTo>
                  <a:cubicBezTo>
                    <a:pt x="3912" y="4365"/>
                    <a:pt x="3906" y="4377"/>
                    <a:pt x="3906" y="4394"/>
                  </a:cubicBezTo>
                  <a:cubicBezTo>
                    <a:pt x="3906" y="4412"/>
                    <a:pt x="3918" y="4435"/>
                    <a:pt x="3900" y="4435"/>
                  </a:cubicBezTo>
                  <a:cubicBezTo>
                    <a:pt x="3848" y="4435"/>
                    <a:pt x="3830" y="4388"/>
                    <a:pt x="3801" y="4348"/>
                  </a:cubicBezTo>
                  <a:cubicBezTo>
                    <a:pt x="3766" y="4301"/>
                    <a:pt x="3731" y="4278"/>
                    <a:pt x="3731" y="4220"/>
                  </a:cubicBezTo>
                  <a:cubicBezTo>
                    <a:pt x="3731" y="4173"/>
                    <a:pt x="3766" y="4155"/>
                    <a:pt x="3766" y="4109"/>
                  </a:cubicBezTo>
                  <a:cubicBezTo>
                    <a:pt x="3766" y="4068"/>
                    <a:pt x="3766" y="4068"/>
                    <a:pt x="3766" y="4068"/>
                  </a:cubicBezTo>
                  <a:cubicBezTo>
                    <a:pt x="3766" y="4022"/>
                    <a:pt x="3848" y="4039"/>
                    <a:pt x="3859" y="3987"/>
                  </a:cubicBezTo>
                  <a:close/>
                </a:path>
              </a:pathLst>
            </a:custGeom>
            <a:grp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en-US" kern="0" dirty="0">
                <a:solidFill>
                  <a:srgbClr val="7F7F7F"/>
                </a:solidFill>
                <a:latin typeface="Calibri" panose="020F0502020204030204" pitchFamily="34" charset="0"/>
                <a:ea typeface="Source Sans Pro"/>
                <a:cs typeface="Calibri" panose="020F0502020204030204" pitchFamily="34" charset="0"/>
              </a:endParaRPr>
            </a:p>
          </p:txBody>
        </p:sp>
        <p:sp>
          <p:nvSpPr>
            <p:cNvPr id="12" name="Freeform 7">
              <a:extLst>
                <a:ext uri="{FF2B5EF4-FFF2-40B4-BE49-F238E27FC236}">
                  <a16:creationId xmlns:a16="http://schemas.microsoft.com/office/drawing/2014/main" id="{FB585B2D-CAD6-4D02-9A0E-121071E816E1}"/>
                </a:ext>
              </a:extLst>
            </p:cNvPr>
            <p:cNvSpPr>
              <a:spLocks noChangeArrowheads="1"/>
            </p:cNvSpPr>
            <p:nvPr/>
          </p:nvSpPr>
          <p:spPr bwMode="auto">
            <a:xfrm>
              <a:off x="9015035" y="10750366"/>
              <a:ext cx="973937" cy="1142800"/>
            </a:xfrm>
            <a:custGeom>
              <a:avLst/>
              <a:gdLst>
                <a:gd name="T0" fmla="*/ 1945 w 2214"/>
                <a:gd name="T1" fmla="*/ 1915 h 2597"/>
                <a:gd name="T2" fmla="*/ 1997 w 2214"/>
                <a:gd name="T3" fmla="*/ 2154 h 2597"/>
                <a:gd name="T4" fmla="*/ 1968 w 2214"/>
                <a:gd name="T5" fmla="*/ 2305 h 2597"/>
                <a:gd name="T6" fmla="*/ 1869 w 2214"/>
                <a:gd name="T7" fmla="*/ 2288 h 2597"/>
                <a:gd name="T8" fmla="*/ 1834 w 2214"/>
                <a:gd name="T9" fmla="*/ 2183 h 2597"/>
                <a:gd name="T10" fmla="*/ 1939 w 2214"/>
                <a:gd name="T11" fmla="*/ 2206 h 2597"/>
                <a:gd name="T12" fmla="*/ 1724 w 2214"/>
                <a:gd name="T13" fmla="*/ 2136 h 2597"/>
                <a:gd name="T14" fmla="*/ 1636 w 2214"/>
                <a:gd name="T15" fmla="*/ 2212 h 2597"/>
                <a:gd name="T16" fmla="*/ 1561 w 2214"/>
                <a:gd name="T17" fmla="*/ 2328 h 2597"/>
                <a:gd name="T18" fmla="*/ 1537 w 2214"/>
                <a:gd name="T19" fmla="*/ 2386 h 2597"/>
                <a:gd name="T20" fmla="*/ 1479 w 2214"/>
                <a:gd name="T21" fmla="*/ 2491 h 2597"/>
                <a:gd name="T22" fmla="*/ 1194 w 2214"/>
                <a:gd name="T23" fmla="*/ 2538 h 2597"/>
                <a:gd name="T24" fmla="*/ 1031 w 2214"/>
                <a:gd name="T25" fmla="*/ 2456 h 2597"/>
                <a:gd name="T26" fmla="*/ 751 w 2214"/>
                <a:gd name="T27" fmla="*/ 1996 h 2597"/>
                <a:gd name="T28" fmla="*/ 664 w 2214"/>
                <a:gd name="T29" fmla="*/ 1700 h 2597"/>
                <a:gd name="T30" fmla="*/ 780 w 2214"/>
                <a:gd name="T31" fmla="*/ 1828 h 2597"/>
                <a:gd name="T32" fmla="*/ 746 w 2214"/>
                <a:gd name="T33" fmla="*/ 1694 h 2597"/>
                <a:gd name="T34" fmla="*/ 449 w 2214"/>
                <a:gd name="T35" fmla="*/ 1158 h 2597"/>
                <a:gd name="T36" fmla="*/ 379 w 2214"/>
                <a:gd name="T37" fmla="*/ 890 h 2597"/>
                <a:gd name="T38" fmla="*/ 425 w 2214"/>
                <a:gd name="T39" fmla="*/ 698 h 2597"/>
                <a:gd name="T40" fmla="*/ 600 w 2214"/>
                <a:gd name="T41" fmla="*/ 774 h 2597"/>
                <a:gd name="T42" fmla="*/ 1042 w 2214"/>
                <a:gd name="T43" fmla="*/ 937 h 2597"/>
                <a:gd name="T44" fmla="*/ 1322 w 2214"/>
                <a:gd name="T45" fmla="*/ 1030 h 2597"/>
                <a:gd name="T46" fmla="*/ 1514 w 2214"/>
                <a:gd name="T47" fmla="*/ 1065 h 2597"/>
                <a:gd name="T48" fmla="*/ 1473 w 2214"/>
                <a:gd name="T49" fmla="*/ 890 h 2597"/>
                <a:gd name="T50" fmla="*/ 1694 w 2214"/>
                <a:gd name="T51" fmla="*/ 908 h 2597"/>
                <a:gd name="T52" fmla="*/ 1986 w 2214"/>
                <a:gd name="T53" fmla="*/ 751 h 2597"/>
                <a:gd name="T54" fmla="*/ 2125 w 2214"/>
                <a:gd name="T55" fmla="*/ 943 h 2597"/>
                <a:gd name="T56" fmla="*/ 2131 w 2214"/>
                <a:gd name="T57" fmla="*/ 1141 h 2597"/>
                <a:gd name="T58" fmla="*/ 2137 w 2214"/>
                <a:gd name="T59" fmla="*/ 1385 h 2597"/>
                <a:gd name="T60" fmla="*/ 2149 w 2214"/>
                <a:gd name="T61" fmla="*/ 1595 h 2597"/>
                <a:gd name="T62" fmla="*/ 2108 w 2214"/>
                <a:gd name="T63" fmla="*/ 1531 h 2597"/>
                <a:gd name="T64" fmla="*/ 2009 w 2214"/>
                <a:gd name="T65" fmla="*/ 1769 h 2597"/>
                <a:gd name="T66" fmla="*/ 1665 w 2214"/>
                <a:gd name="T67" fmla="*/ 2381 h 2597"/>
                <a:gd name="T68" fmla="*/ 1683 w 2214"/>
                <a:gd name="T69" fmla="*/ 2451 h 2597"/>
                <a:gd name="T70" fmla="*/ 2055 w 2214"/>
                <a:gd name="T71" fmla="*/ 1932 h 2597"/>
                <a:gd name="T72" fmla="*/ 2044 w 2214"/>
                <a:gd name="T73" fmla="*/ 1921 h 2597"/>
                <a:gd name="T74" fmla="*/ 2061 w 2214"/>
                <a:gd name="T75" fmla="*/ 1973 h 2597"/>
                <a:gd name="T76" fmla="*/ 513 w 2214"/>
                <a:gd name="T77" fmla="*/ 669 h 2597"/>
                <a:gd name="T78" fmla="*/ 559 w 2214"/>
                <a:gd name="T79" fmla="*/ 687 h 2597"/>
                <a:gd name="T80" fmla="*/ 1916 w 2214"/>
                <a:gd name="T81" fmla="*/ 169 h 2597"/>
                <a:gd name="T82" fmla="*/ 1951 w 2214"/>
                <a:gd name="T83" fmla="*/ 273 h 2597"/>
                <a:gd name="T84" fmla="*/ 2096 w 2214"/>
                <a:gd name="T85" fmla="*/ 390 h 2597"/>
                <a:gd name="T86" fmla="*/ 2143 w 2214"/>
                <a:gd name="T87" fmla="*/ 343 h 2597"/>
                <a:gd name="T88" fmla="*/ 2131 w 2214"/>
                <a:gd name="T89" fmla="*/ 297 h 2597"/>
                <a:gd name="T90" fmla="*/ 1916 w 2214"/>
                <a:gd name="T91" fmla="*/ 169 h 2597"/>
                <a:gd name="T92" fmla="*/ 2050 w 2214"/>
                <a:gd name="T93" fmla="*/ 477 h 2597"/>
                <a:gd name="T94" fmla="*/ 2137 w 2214"/>
                <a:gd name="T95" fmla="*/ 518 h 2597"/>
                <a:gd name="T96" fmla="*/ 2172 w 2214"/>
                <a:gd name="T97" fmla="*/ 454 h 2597"/>
                <a:gd name="T98" fmla="*/ 2067 w 2214"/>
                <a:gd name="T99" fmla="*/ 599 h 2597"/>
                <a:gd name="T100" fmla="*/ 2114 w 2214"/>
                <a:gd name="T101" fmla="*/ 582 h 2597"/>
                <a:gd name="T102" fmla="*/ 483 w 2214"/>
                <a:gd name="T103" fmla="*/ 541 h 2597"/>
                <a:gd name="T104" fmla="*/ 483 w 2214"/>
                <a:gd name="T105" fmla="*/ 541 h 2597"/>
                <a:gd name="T106" fmla="*/ 59 w 2214"/>
                <a:gd name="T107" fmla="*/ 6 h 2597"/>
                <a:gd name="T108" fmla="*/ 12 w 2214"/>
                <a:gd name="T109" fmla="*/ 75 h 2597"/>
                <a:gd name="T110" fmla="*/ 0 w 2214"/>
                <a:gd name="T111" fmla="*/ 209 h 2597"/>
                <a:gd name="T112" fmla="*/ 41 w 2214"/>
                <a:gd name="T113" fmla="*/ 332 h 2597"/>
                <a:gd name="T114" fmla="*/ 117 w 2214"/>
                <a:gd name="T115" fmla="*/ 128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2597">
                  <a:moveTo>
                    <a:pt x="2009" y="1769"/>
                  </a:moveTo>
                  <a:lnTo>
                    <a:pt x="2009" y="1769"/>
                  </a:lnTo>
                  <a:cubicBezTo>
                    <a:pt x="2009" y="1828"/>
                    <a:pt x="1991" y="1868"/>
                    <a:pt x="1945" y="1915"/>
                  </a:cubicBezTo>
                  <a:cubicBezTo>
                    <a:pt x="1974" y="1985"/>
                    <a:pt x="1974" y="1985"/>
                    <a:pt x="1974" y="1985"/>
                  </a:cubicBezTo>
                  <a:cubicBezTo>
                    <a:pt x="1968" y="2031"/>
                    <a:pt x="1927" y="2055"/>
                    <a:pt x="1927" y="2101"/>
                  </a:cubicBezTo>
                  <a:cubicBezTo>
                    <a:pt x="1927" y="2136"/>
                    <a:pt x="1997" y="2119"/>
                    <a:pt x="1997" y="2154"/>
                  </a:cubicBezTo>
                  <a:cubicBezTo>
                    <a:pt x="1997" y="2177"/>
                    <a:pt x="1980" y="2183"/>
                    <a:pt x="1968" y="2200"/>
                  </a:cubicBezTo>
                  <a:cubicBezTo>
                    <a:pt x="1980" y="2282"/>
                    <a:pt x="1980" y="2282"/>
                    <a:pt x="1980" y="2282"/>
                  </a:cubicBezTo>
                  <a:cubicBezTo>
                    <a:pt x="1980" y="2293"/>
                    <a:pt x="1974" y="2299"/>
                    <a:pt x="1968" y="2305"/>
                  </a:cubicBezTo>
                  <a:cubicBezTo>
                    <a:pt x="1951" y="2293"/>
                    <a:pt x="1945" y="2276"/>
                    <a:pt x="1939" y="2258"/>
                  </a:cubicBezTo>
                  <a:cubicBezTo>
                    <a:pt x="1927" y="2282"/>
                    <a:pt x="1921" y="2311"/>
                    <a:pt x="1898" y="2311"/>
                  </a:cubicBezTo>
                  <a:cubicBezTo>
                    <a:pt x="1887" y="2311"/>
                    <a:pt x="1869" y="2299"/>
                    <a:pt x="1869" y="2288"/>
                  </a:cubicBezTo>
                  <a:cubicBezTo>
                    <a:pt x="1869" y="2264"/>
                    <a:pt x="1869" y="2258"/>
                    <a:pt x="1869" y="2235"/>
                  </a:cubicBezTo>
                  <a:cubicBezTo>
                    <a:pt x="1852" y="2235"/>
                    <a:pt x="1840" y="2235"/>
                    <a:pt x="1823" y="2223"/>
                  </a:cubicBezTo>
                  <a:cubicBezTo>
                    <a:pt x="1834" y="2212"/>
                    <a:pt x="1834" y="2200"/>
                    <a:pt x="1834" y="2183"/>
                  </a:cubicBezTo>
                  <a:cubicBezTo>
                    <a:pt x="1846" y="2183"/>
                    <a:pt x="1846" y="2183"/>
                    <a:pt x="1846" y="2183"/>
                  </a:cubicBezTo>
                  <a:cubicBezTo>
                    <a:pt x="1863" y="2200"/>
                    <a:pt x="1869" y="2229"/>
                    <a:pt x="1898" y="2229"/>
                  </a:cubicBezTo>
                  <a:cubicBezTo>
                    <a:pt x="1916" y="2229"/>
                    <a:pt x="1939" y="2223"/>
                    <a:pt x="1939" y="2206"/>
                  </a:cubicBezTo>
                  <a:cubicBezTo>
                    <a:pt x="1939" y="2130"/>
                    <a:pt x="1863" y="2078"/>
                    <a:pt x="1788" y="2078"/>
                  </a:cubicBezTo>
                  <a:cubicBezTo>
                    <a:pt x="1747" y="2078"/>
                    <a:pt x="1747" y="2276"/>
                    <a:pt x="1747" y="2171"/>
                  </a:cubicBezTo>
                  <a:cubicBezTo>
                    <a:pt x="1747" y="2159"/>
                    <a:pt x="1741" y="2136"/>
                    <a:pt x="1724" y="2136"/>
                  </a:cubicBezTo>
                  <a:cubicBezTo>
                    <a:pt x="1689" y="2136"/>
                    <a:pt x="1665" y="2165"/>
                    <a:pt x="1665" y="2200"/>
                  </a:cubicBezTo>
                  <a:cubicBezTo>
                    <a:pt x="1665" y="2223"/>
                    <a:pt x="1665" y="2223"/>
                    <a:pt x="1665" y="2223"/>
                  </a:cubicBezTo>
                  <a:cubicBezTo>
                    <a:pt x="1654" y="2218"/>
                    <a:pt x="1648" y="2218"/>
                    <a:pt x="1636" y="2212"/>
                  </a:cubicBezTo>
                  <a:cubicBezTo>
                    <a:pt x="1642" y="2241"/>
                    <a:pt x="1654" y="2258"/>
                    <a:pt x="1654" y="2288"/>
                  </a:cubicBezTo>
                  <a:cubicBezTo>
                    <a:pt x="1654" y="2322"/>
                    <a:pt x="1660" y="2369"/>
                    <a:pt x="1625" y="2369"/>
                  </a:cubicBezTo>
                  <a:cubicBezTo>
                    <a:pt x="1595" y="2369"/>
                    <a:pt x="1572" y="2357"/>
                    <a:pt x="1561" y="2328"/>
                  </a:cubicBezTo>
                  <a:cubicBezTo>
                    <a:pt x="1561" y="2317"/>
                    <a:pt x="1561" y="2317"/>
                    <a:pt x="1561" y="2317"/>
                  </a:cubicBezTo>
                  <a:cubicBezTo>
                    <a:pt x="1537" y="2322"/>
                    <a:pt x="1520" y="2311"/>
                    <a:pt x="1497" y="2305"/>
                  </a:cubicBezTo>
                  <a:cubicBezTo>
                    <a:pt x="1520" y="2334"/>
                    <a:pt x="1537" y="2352"/>
                    <a:pt x="1537" y="2386"/>
                  </a:cubicBezTo>
                  <a:cubicBezTo>
                    <a:pt x="1537" y="2398"/>
                    <a:pt x="1531" y="2404"/>
                    <a:pt x="1520" y="2410"/>
                  </a:cubicBezTo>
                  <a:cubicBezTo>
                    <a:pt x="1520" y="2416"/>
                    <a:pt x="1531" y="2421"/>
                    <a:pt x="1531" y="2427"/>
                  </a:cubicBezTo>
                  <a:cubicBezTo>
                    <a:pt x="1531" y="2456"/>
                    <a:pt x="1502" y="2468"/>
                    <a:pt x="1479" y="2491"/>
                  </a:cubicBezTo>
                  <a:cubicBezTo>
                    <a:pt x="1456" y="2526"/>
                    <a:pt x="1473" y="2596"/>
                    <a:pt x="1427" y="2596"/>
                  </a:cubicBezTo>
                  <a:cubicBezTo>
                    <a:pt x="1368" y="2596"/>
                    <a:pt x="1351" y="2538"/>
                    <a:pt x="1293" y="2538"/>
                  </a:cubicBezTo>
                  <a:cubicBezTo>
                    <a:pt x="1252" y="2538"/>
                    <a:pt x="1235" y="2538"/>
                    <a:pt x="1194" y="2538"/>
                  </a:cubicBezTo>
                  <a:cubicBezTo>
                    <a:pt x="1176" y="2538"/>
                    <a:pt x="1171" y="2526"/>
                    <a:pt x="1153" y="2526"/>
                  </a:cubicBezTo>
                  <a:cubicBezTo>
                    <a:pt x="1124" y="2526"/>
                    <a:pt x="1118" y="2567"/>
                    <a:pt x="1083" y="2567"/>
                  </a:cubicBezTo>
                  <a:cubicBezTo>
                    <a:pt x="1037" y="2567"/>
                    <a:pt x="1060" y="2497"/>
                    <a:pt x="1031" y="2456"/>
                  </a:cubicBezTo>
                  <a:cubicBezTo>
                    <a:pt x="1002" y="2416"/>
                    <a:pt x="978" y="2386"/>
                    <a:pt x="943" y="2346"/>
                  </a:cubicBezTo>
                  <a:cubicBezTo>
                    <a:pt x="909" y="2264"/>
                    <a:pt x="845" y="2247"/>
                    <a:pt x="804" y="2165"/>
                  </a:cubicBezTo>
                  <a:cubicBezTo>
                    <a:pt x="769" y="2101"/>
                    <a:pt x="769" y="2060"/>
                    <a:pt x="751" y="1996"/>
                  </a:cubicBezTo>
                  <a:cubicBezTo>
                    <a:pt x="740" y="1967"/>
                    <a:pt x="722" y="1956"/>
                    <a:pt x="711" y="1927"/>
                  </a:cubicBezTo>
                  <a:cubicBezTo>
                    <a:pt x="699" y="1897"/>
                    <a:pt x="711" y="1880"/>
                    <a:pt x="705" y="1845"/>
                  </a:cubicBezTo>
                  <a:cubicBezTo>
                    <a:pt x="699" y="1787"/>
                    <a:pt x="670" y="1758"/>
                    <a:pt x="664" y="1700"/>
                  </a:cubicBezTo>
                  <a:cubicBezTo>
                    <a:pt x="670" y="1705"/>
                    <a:pt x="670" y="1705"/>
                    <a:pt x="670" y="1705"/>
                  </a:cubicBezTo>
                  <a:cubicBezTo>
                    <a:pt x="693" y="1746"/>
                    <a:pt x="722" y="1758"/>
                    <a:pt x="757" y="1787"/>
                  </a:cubicBezTo>
                  <a:cubicBezTo>
                    <a:pt x="786" y="1810"/>
                    <a:pt x="763" y="1880"/>
                    <a:pt x="780" y="1828"/>
                  </a:cubicBezTo>
                  <a:cubicBezTo>
                    <a:pt x="798" y="1833"/>
                    <a:pt x="804" y="1839"/>
                    <a:pt x="821" y="1851"/>
                  </a:cubicBezTo>
                  <a:cubicBezTo>
                    <a:pt x="821" y="1828"/>
                    <a:pt x="821" y="1828"/>
                    <a:pt x="821" y="1828"/>
                  </a:cubicBezTo>
                  <a:cubicBezTo>
                    <a:pt x="821" y="1769"/>
                    <a:pt x="769" y="1746"/>
                    <a:pt x="746" y="1694"/>
                  </a:cubicBezTo>
                  <a:cubicBezTo>
                    <a:pt x="734" y="1659"/>
                    <a:pt x="722" y="1624"/>
                    <a:pt x="687" y="1624"/>
                  </a:cubicBezTo>
                  <a:cubicBezTo>
                    <a:pt x="687" y="1478"/>
                    <a:pt x="583" y="1420"/>
                    <a:pt x="519" y="1286"/>
                  </a:cubicBezTo>
                  <a:cubicBezTo>
                    <a:pt x="489" y="1234"/>
                    <a:pt x="449" y="1216"/>
                    <a:pt x="449" y="1158"/>
                  </a:cubicBezTo>
                  <a:cubicBezTo>
                    <a:pt x="449" y="1152"/>
                    <a:pt x="460" y="1152"/>
                    <a:pt x="460" y="1147"/>
                  </a:cubicBezTo>
                  <a:cubicBezTo>
                    <a:pt x="460" y="1059"/>
                    <a:pt x="420" y="1007"/>
                    <a:pt x="396" y="919"/>
                  </a:cubicBezTo>
                  <a:cubicBezTo>
                    <a:pt x="396" y="908"/>
                    <a:pt x="379" y="908"/>
                    <a:pt x="379" y="890"/>
                  </a:cubicBezTo>
                  <a:cubicBezTo>
                    <a:pt x="379" y="838"/>
                    <a:pt x="420" y="821"/>
                    <a:pt x="425" y="768"/>
                  </a:cubicBezTo>
                  <a:cubicBezTo>
                    <a:pt x="414" y="698"/>
                    <a:pt x="414" y="698"/>
                    <a:pt x="414" y="698"/>
                  </a:cubicBezTo>
                  <a:cubicBezTo>
                    <a:pt x="425" y="698"/>
                    <a:pt x="425" y="698"/>
                    <a:pt x="425" y="698"/>
                  </a:cubicBezTo>
                  <a:cubicBezTo>
                    <a:pt x="431" y="704"/>
                    <a:pt x="437" y="710"/>
                    <a:pt x="443" y="716"/>
                  </a:cubicBezTo>
                  <a:cubicBezTo>
                    <a:pt x="478" y="733"/>
                    <a:pt x="501" y="733"/>
                    <a:pt x="536" y="739"/>
                  </a:cubicBezTo>
                  <a:cubicBezTo>
                    <a:pt x="565" y="751"/>
                    <a:pt x="571" y="774"/>
                    <a:pt x="600" y="774"/>
                  </a:cubicBezTo>
                  <a:cubicBezTo>
                    <a:pt x="617" y="774"/>
                    <a:pt x="623" y="762"/>
                    <a:pt x="641" y="762"/>
                  </a:cubicBezTo>
                  <a:cubicBezTo>
                    <a:pt x="699" y="762"/>
                    <a:pt x="722" y="797"/>
                    <a:pt x="775" y="815"/>
                  </a:cubicBezTo>
                  <a:cubicBezTo>
                    <a:pt x="879" y="861"/>
                    <a:pt x="938" y="890"/>
                    <a:pt x="1042" y="937"/>
                  </a:cubicBezTo>
                  <a:cubicBezTo>
                    <a:pt x="1095" y="954"/>
                    <a:pt x="1130" y="984"/>
                    <a:pt x="1188" y="984"/>
                  </a:cubicBezTo>
                  <a:cubicBezTo>
                    <a:pt x="1240" y="984"/>
                    <a:pt x="1240" y="984"/>
                    <a:pt x="1240" y="984"/>
                  </a:cubicBezTo>
                  <a:cubicBezTo>
                    <a:pt x="1275" y="984"/>
                    <a:pt x="1287" y="1013"/>
                    <a:pt x="1322" y="1030"/>
                  </a:cubicBezTo>
                  <a:cubicBezTo>
                    <a:pt x="1328" y="989"/>
                    <a:pt x="1328" y="937"/>
                    <a:pt x="1368" y="937"/>
                  </a:cubicBezTo>
                  <a:cubicBezTo>
                    <a:pt x="1398" y="937"/>
                    <a:pt x="1415" y="960"/>
                    <a:pt x="1438" y="978"/>
                  </a:cubicBezTo>
                  <a:cubicBezTo>
                    <a:pt x="1473" y="1007"/>
                    <a:pt x="1485" y="1030"/>
                    <a:pt x="1514" y="1065"/>
                  </a:cubicBezTo>
                  <a:cubicBezTo>
                    <a:pt x="1526" y="1094"/>
                    <a:pt x="1462" y="937"/>
                    <a:pt x="1462" y="914"/>
                  </a:cubicBezTo>
                  <a:cubicBezTo>
                    <a:pt x="1462" y="890"/>
                    <a:pt x="1462" y="890"/>
                    <a:pt x="1462" y="890"/>
                  </a:cubicBezTo>
                  <a:cubicBezTo>
                    <a:pt x="1467" y="890"/>
                    <a:pt x="1473" y="890"/>
                    <a:pt x="1473" y="890"/>
                  </a:cubicBezTo>
                  <a:cubicBezTo>
                    <a:pt x="1508" y="890"/>
                    <a:pt x="1526" y="914"/>
                    <a:pt x="1561" y="914"/>
                  </a:cubicBezTo>
                  <a:cubicBezTo>
                    <a:pt x="1595" y="914"/>
                    <a:pt x="1607" y="873"/>
                    <a:pt x="1636" y="873"/>
                  </a:cubicBezTo>
                  <a:cubicBezTo>
                    <a:pt x="1660" y="873"/>
                    <a:pt x="1671" y="908"/>
                    <a:pt x="1694" y="908"/>
                  </a:cubicBezTo>
                  <a:cubicBezTo>
                    <a:pt x="1758" y="908"/>
                    <a:pt x="1788" y="850"/>
                    <a:pt x="1817" y="791"/>
                  </a:cubicBezTo>
                  <a:cubicBezTo>
                    <a:pt x="1852" y="809"/>
                    <a:pt x="1863" y="832"/>
                    <a:pt x="1904" y="832"/>
                  </a:cubicBezTo>
                  <a:cubicBezTo>
                    <a:pt x="1951" y="832"/>
                    <a:pt x="1986" y="797"/>
                    <a:pt x="1986" y="751"/>
                  </a:cubicBezTo>
                  <a:cubicBezTo>
                    <a:pt x="1986" y="704"/>
                    <a:pt x="2160" y="844"/>
                    <a:pt x="2160" y="885"/>
                  </a:cubicBezTo>
                  <a:cubicBezTo>
                    <a:pt x="2160" y="908"/>
                    <a:pt x="2120" y="908"/>
                    <a:pt x="2120" y="931"/>
                  </a:cubicBezTo>
                  <a:cubicBezTo>
                    <a:pt x="2120" y="937"/>
                    <a:pt x="2125" y="937"/>
                    <a:pt x="2125" y="943"/>
                  </a:cubicBezTo>
                  <a:cubicBezTo>
                    <a:pt x="2125" y="1018"/>
                    <a:pt x="2125" y="1018"/>
                    <a:pt x="2125" y="1018"/>
                  </a:cubicBezTo>
                  <a:cubicBezTo>
                    <a:pt x="2125" y="1042"/>
                    <a:pt x="2143" y="1053"/>
                    <a:pt x="2143" y="1077"/>
                  </a:cubicBezTo>
                  <a:cubicBezTo>
                    <a:pt x="2143" y="1100"/>
                    <a:pt x="2131" y="1117"/>
                    <a:pt x="2131" y="1141"/>
                  </a:cubicBezTo>
                  <a:cubicBezTo>
                    <a:pt x="2131" y="1199"/>
                    <a:pt x="2131" y="1199"/>
                    <a:pt x="2131" y="1199"/>
                  </a:cubicBezTo>
                  <a:cubicBezTo>
                    <a:pt x="2131" y="1234"/>
                    <a:pt x="2160" y="1251"/>
                    <a:pt x="2160" y="1292"/>
                  </a:cubicBezTo>
                  <a:cubicBezTo>
                    <a:pt x="2160" y="1327"/>
                    <a:pt x="2137" y="1350"/>
                    <a:pt x="2137" y="1385"/>
                  </a:cubicBezTo>
                  <a:cubicBezTo>
                    <a:pt x="2137" y="1420"/>
                    <a:pt x="2143" y="1438"/>
                    <a:pt x="2143" y="1473"/>
                  </a:cubicBezTo>
                  <a:cubicBezTo>
                    <a:pt x="2143" y="1502"/>
                    <a:pt x="2125" y="1519"/>
                    <a:pt x="2125" y="1548"/>
                  </a:cubicBezTo>
                  <a:cubicBezTo>
                    <a:pt x="2125" y="1566"/>
                    <a:pt x="2143" y="1577"/>
                    <a:pt x="2149" y="1595"/>
                  </a:cubicBezTo>
                  <a:cubicBezTo>
                    <a:pt x="2131" y="1595"/>
                    <a:pt x="2125" y="1577"/>
                    <a:pt x="2102" y="1577"/>
                  </a:cubicBezTo>
                  <a:cubicBezTo>
                    <a:pt x="2102" y="1571"/>
                    <a:pt x="2102" y="1571"/>
                    <a:pt x="2102" y="1566"/>
                  </a:cubicBezTo>
                  <a:cubicBezTo>
                    <a:pt x="2102" y="1554"/>
                    <a:pt x="2108" y="1548"/>
                    <a:pt x="2108" y="1531"/>
                  </a:cubicBezTo>
                  <a:cubicBezTo>
                    <a:pt x="2061" y="1554"/>
                    <a:pt x="2050" y="1601"/>
                    <a:pt x="2038" y="1653"/>
                  </a:cubicBezTo>
                  <a:cubicBezTo>
                    <a:pt x="2026" y="1694"/>
                    <a:pt x="2003" y="1711"/>
                    <a:pt x="2003" y="1758"/>
                  </a:cubicBezTo>
                  <a:cubicBezTo>
                    <a:pt x="2003" y="1764"/>
                    <a:pt x="2009" y="1764"/>
                    <a:pt x="2009" y="1769"/>
                  </a:cubicBezTo>
                  <a:close/>
                  <a:moveTo>
                    <a:pt x="1677" y="2386"/>
                  </a:moveTo>
                  <a:lnTo>
                    <a:pt x="1677" y="2386"/>
                  </a:lnTo>
                  <a:cubicBezTo>
                    <a:pt x="1671" y="2381"/>
                    <a:pt x="1671" y="2381"/>
                    <a:pt x="1665" y="2381"/>
                  </a:cubicBezTo>
                  <a:cubicBezTo>
                    <a:pt x="1630" y="2381"/>
                    <a:pt x="1636" y="2427"/>
                    <a:pt x="1619" y="2456"/>
                  </a:cubicBezTo>
                  <a:cubicBezTo>
                    <a:pt x="1636" y="2474"/>
                    <a:pt x="1636" y="2497"/>
                    <a:pt x="1654" y="2515"/>
                  </a:cubicBezTo>
                  <a:cubicBezTo>
                    <a:pt x="1677" y="2491"/>
                    <a:pt x="1671" y="2468"/>
                    <a:pt x="1683" y="2451"/>
                  </a:cubicBezTo>
                  <a:cubicBezTo>
                    <a:pt x="1677" y="2427"/>
                    <a:pt x="1677" y="2427"/>
                    <a:pt x="1677" y="2427"/>
                  </a:cubicBezTo>
                  <a:cubicBezTo>
                    <a:pt x="1677" y="2386"/>
                    <a:pt x="1677" y="2386"/>
                    <a:pt x="1677" y="2386"/>
                  </a:cubicBezTo>
                  <a:close/>
                  <a:moveTo>
                    <a:pt x="2055" y="1932"/>
                  </a:moveTo>
                  <a:lnTo>
                    <a:pt x="2055" y="1932"/>
                  </a:lnTo>
                  <a:cubicBezTo>
                    <a:pt x="2055" y="1927"/>
                    <a:pt x="2055" y="1927"/>
                    <a:pt x="2055" y="1927"/>
                  </a:cubicBezTo>
                  <a:cubicBezTo>
                    <a:pt x="2044" y="1921"/>
                    <a:pt x="2044" y="1921"/>
                    <a:pt x="2044" y="1921"/>
                  </a:cubicBezTo>
                  <a:cubicBezTo>
                    <a:pt x="2032" y="1944"/>
                    <a:pt x="2032" y="1956"/>
                    <a:pt x="2026" y="1973"/>
                  </a:cubicBezTo>
                  <a:cubicBezTo>
                    <a:pt x="2032" y="1973"/>
                    <a:pt x="2038" y="1979"/>
                    <a:pt x="2044" y="1979"/>
                  </a:cubicBezTo>
                  <a:cubicBezTo>
                    <a:pt x="2050" y="1979"/>
                    <a:pt x="2055" y="1973"/>
                    <a:pt x="2061" y="1973"/>
                  </a:cubicBezTo>
                  <a:cubicBezTo>
                    <a:pt x="2055" y="1932"/>
                    <a:pt x="2055" y="1932"/>
                    <a:pt x="2055" y="1932"/>
                  </a:cubicBezTo>
                  <a:close/>
                  <a:moveTo>
                    <a:pt x="513" y="669"/>
                  </a:moveTo>
                  <a:lnTo>
                    <a:pt x="513" y="669"/>
                  </a:lnTo>
                  <a:cubicBezTo>
                    <a:pt x="507" y="687"/>
                    <a:pt x="507" y="698"/>
                    <a:pt x="501" y="710"/>
                  </a:cubicBezTo>
                  <a:cubicBezTo>
                    <a:pt x="513" y="716"/>
                    <a:pt x="513" y="716"/>
                    <a:pt x="513" y="716"/>
                  </a:cubicBezTo>
                  <a:cubicBezTo>
                    <a:pt x="536" y="710"/>
                    <a:pt x="548" y="704"/>
                    <a:pt x="559" y="687"/>
                  </a:cubicBezTo>
                  <a:cubicBezTo>
                    <a:pt x="542" y="681"/>
                    <a:pt x="530" y="675"/>
                    <a:pt x="513" y="669"/>
                  </a:cubicBezTo>
                  <a:close/>
                  <a:moveTo>
                    <a:pt x="1916" y="169"/>
                  </a:moveTo>
                  <a:lnTo>
                    <a:pt x="1916" y="169"/>
                  </a:lnTo>
                  <a:cubicBezTo>
                    <a:pt x="1945" y="186"/>
                    <a:pt x="1957" y="215"/>
                    <a:pt x="1957" y="250"/>
                  </a:cubicBezTo>
                  <a:cubicBezTo>
                    <a:pt x="1957" y="256"/>
                    <a:pt x="1951" y="256"/>
                    <a:pt x="1945" y="262"/>
                  </a:cubicBezTo>
                  <a:cubicBezTo>
                    <a:pt x="1951" y="273"/>
                    <a:pt x="1951" y="273"/>
                    <a:pt x="1951" y="273"/>
                  </a:cubicBezTo>
                  <a:cubicBezTo>
                    <a:pt x="1991" y="273"/>
                    <a:pt x="1997" y="314"/>
                    <a:pt x="2015" y="355"/>
                  </a:cubicBezTo>
                  <a:cubicBezTo>
                    <a:pt x="2026" y="384"/>
                    <a:pt x="2038" y="396"/>
                    <a:pt x="2050" y="425"/>
                  </a:cubicBezTo>
                  <a:cubicBezTo>
                    <a:pt x="2073" y="419"/>
                    <a:pt x="2073" y="390"/>
                    <a:pt x="2096" y="390"/>
                  </a:cubicBezTo>
                  <a:cubicBezTo>
                    <a:pt x="2114" y="390"/>
                    <a:pt x="2125" y="396"/>
                    <a:pt x="2143" y="401"/>
                  </a:cubicBezTo>
                  <a:cubicBezTo>
                    <a:pt x="2143" y="396"/>
                    <a:pt x="2143" y="396"/>
                    <a:pt x="2143" y="384"/>
                  </a:cubicBezTo>
                  <a:cubicBezTo>
                    <a:pt x="2143" y="372"/>
                    <a:pt x="2143" y="361"/>
                    <a:pt x="2143" y="343"/>
                  </a:cubicBezTo>
                  <a:cubicBezTo>
                    <a:pt x="2137" y="343"/>
                    <a:pt x="2131" y="343"/>
                    <a:pt x="2120" y="343"/>
                  </a:cubicBezTo>
                  <a:cubicBezTo>
                    <a:pt x="2114" y="343"/>
                    <a:pt x="2114" y="337"/>
                    <a:pt x="2108" y="337"/>
                  </a:cubicBezTo>
                  <a:cubicBezTo>
                    <a:pt x="2120" y="320"/>
                    <a:pt x="2131" y="314"/>
                    <a:pt x="2131" y="297"/>
                  </a:cubicBezTo>
                  <a:cubicBezTo>
                    <a:pt x="2131" y="238"/>
                    <a:pt x="2131" y="238"/>
                    <a:pt x="2131" y="238"/>
                  </a:cubicBezTo>
                  <a:cubicBezTo>
                    <a:pt x="2044" y="238"/>
                    <a:pt x="2032" y="151"/>
                    <a:pt x="1968" y="93"/>
                  </a:cubicBezTo>
                  <a:cubicBezTo>
                    <a:pt x="1957" y="128"/>
                    <a:pt x="1945" y="151"/>
                    <a:pt x="1916" y="169"/>
                  </a:cubicBezTo>
                  <a:close/>
                  <a:moveTo>
                    <a:pt x="2084" y="483"/>
                  </a:moveTo>
                  <a:lnTo>
                    <a:pt x="2084" y="483"/>
                  </a:lnTo>
                  <a:cubicBezTo>
                    <a:pt x="2073" y="483"/>
                    <a:pt x="2061" y="477"/>
                    <a:pt x="2050" y="477"/>
                  </a:cubicBezTo>
                  <a:cubicBezTo>
                    <a:pt x="2026" y="477"/>
                    <a:pt x="2003" y="495"/>
                    <a:pt x="2003" y="512"/>
                  </a:cubicBezTo>
                  <a:cubicBezTo>
                    <a:pt x="2026" y="529"/>
                    <a:pt x="2044" y="535"/>
                    <a:pt x="2073" y="535"/>
                  </a:cubicBezTo>
                  <a:cubicBezTo>
                    <a:pt x="2096" y="535"/>
                    <a:pt x="2114" y="529"/>
                    <a:pt x="2137" y="518"/>
                  </a:cubicBezTo>
                  <a:cubicBezTo>
                    <a:pt x="2149" y="529"/>
                    <a:pt x="2154" y="541"/>
                    <a:pt x="2166" y="559"/>
                  </a:cubicBezTo>
                  <a:cubicBezTo>
                    <a:pt x="2183" y="547"/>
                    <a:pt x="2195" y="541"/>
                    <a:pt x="2213" y="524"/>
                  </a:cubicBezTo>
                  <a:cubicBezTo>
                    <a:pt x="2195" y="500"/>
                    <a:pt x="2183" y="483"/>
                    <a:pt x="2172" y="454"/>
                  </a:cubicBezTo>
                  <a:cubicBezTo>
                    <a:pt x="2160" y="448"/>
                    <a:pt x="2160" y="448"/>
                    <a:pt x="2160" y="448"/>
                  </a:cubicBezTo>
                  <a:cubicBezTo>
                    <a:pt x="2143" y="477"/>
                    <a:pt x="2114" y="483"/>
                    <a:pt x="2084" y="483"/>
                  </a:cubicBezTo>
                  <a:close/>
                  <a:moveTo>
                    <a:pt x="2067" y="599"/>
                  </a:moveTo>
                  <a:lnTo>
                    <a:pt x="2067" y="599"/>
                  </a:lnTo>
                  <a:cubicBezTo>
                    <a:pt x="2067" y="605"/>
                    <a:pt x="2067" y="611"/>
                    <a:pt x="2067" y="617"/>
                  </a:cubicBezTo>
                  <a:cubicBezTo>
                    <a:pt x="2090" y="611"/>
                    <a:pt x="2102" y="599"/>
                    <a:pt x="2114" y="582"/>
                  </a:cubicBezTo>
                  <a:cubicBezTo>
                    <a:pt x="2096" y="576"/>
                    <a:pt x="2067" y="582"/>
                    <a:pt x="2067" y="599"/>
                  </a:cubicBezTo>
                  <a:close/>
                  <a:moveTo>
                    <a:pt x="483" y="541"/>
                  </a:moveTo>
                  <a:lnTo>
                    <a:pt x="483" y="541"/>
                  </a:lnTo>
                  <a:cubicBezTo>
                    <a:pt x="536" y="541"/>
                    <a:pt x="536" y="541"/>
                    <a:pt x="536" y="541"/>
                  </a:cubicBezTo>
                  <a:cubicBezTo>
                    <a:pt x="536" y="529"/>
                    <a:pt x="536" y="524"/>
                    <a:pt x="536" y="506"/>
                  </a:cubicBezTo>
                  <a:cubicBezTo>
                    <a:pt x="513" y="512"/>
                    <a:pt x="501" y="529"/>
                    <a:pt x="483" y="541"/>
                  </a:cubicBezTo>
                  <a:close/>
                  <a:moveTo>
                    <a:pt x="82" y="23"/>
                  </a:moveTo>
                  <a:lnTo>
                    <a:pt x="82" y="23"/>
                  </a:lnTo>
                  <a:cubicBezTo>
                    <a:pt x="76" y="17"/>
                    <a:pt x="70" y="11"/>
                    <a:pt x="59" y="6"/>
                  </a:cubicBezTo>
                  <a:cubicBezTo>
                    <a:pt x="53" y="0"/>
                    <a:pt x="53" y="0"/>
                    <a:pt x="53" y="0"/>
                  </a:cubicBezTo>
                  <a:cubicBezTo>
                    <a:pt x="53" y="17"/>
                    <a:pt x="59" y="29"/>
                    <a:pt x="53" y="46"/>
                  </a:cubicBezTo>
                  <a:cubicBezTo>
                    <a:pt x="41" y="64"/>
                    <a:pt x="12" y="58"/>
                    <a:pt x="12" y="75"/>
                  </a:cubicBezTo>
                  <a:cubicBezTo>
                    <a:pt x="12" y="93"/>
                    <a:pt x="24" y="99"/>
                    <a:pt x="24" y="116"/>
                  </a:cubicBezTo>
                  <a:cubicBezTo>
                    <a:pt x="24" y="145"/>
                    <a:pt x="0" y="157"/>
                    <a:pt x="0" y="186"/>
                  </a:cubicBezTo>
                  <a:cubicBezTo>
                    <a:pt x="0" y="209"/>
                    <a:pt x="0" y="209"/>
                    <a:pt x="0" y="209"/>
                  </a:cubicBezTo>
                  <a:cubicBezTo>
                    <a:pt x="12" y="209"/>
                    <a:pt x="18" y="209"/>
                    <a:pt x="29" y="209"/>
                  </a:cubicBezTo>
                  <a:cubicBezTo>
                    <a:pt x="29" y="326"/>
                    <a:pt x="29" y="326"/>
                    <a:pt x="29" y="326"/>
                  </a:cubicBezTo>
                  <a:cubicBezTo>
                    <a:pt x="29" y="326"/>
                    <a:pt x="35" y="332"/>
                    <a:pt x="41" y="332"/>
                  </a:cubicBezTo>
                  <a:cubicBezTo>
                    <a:pt x="59" y="332"/>
                    <a:pt x="59" y="314"/>
                    <a:pt x="70" y="302"/>
                  </a:cubicBezTo>
                  <a:cubicBezTo>
                    <a:pt x="105" y="285"/>
                    <a:pt x="134" y="262"/>
                    <a:pt x="134" y="221"/>
                  </a:cubicBezTo>
                  <a:cubicBezTo>
                    <a:pt x="134" y="180"/>
                    <a:pt x="117" y="163"/>
                    <a:pt x="117" y="128"/>
                  </a:cubicBezTo>
                  <a:cubicBezTo>
                    <a:pt x="117" y="99"/>
                    <a:pt x="128" y="81"/>
                    <a:pt x="128" y="46"/>
                  </a:cubicBezTo>
                  <a:cubicBezTo>
                    <a:pt x="128" y="29"/>
                    <a:pt x="99" y="29"/>
                    <a:pt x="82" y="23"/>
                  </a:cubicBezTo>
                  <a:close/>
                </a:path>
              </a:pathLst>
            </a:custGeom>
            <a:solidFill>
              <a:schemeClr val="bg1">
                <a:lumMod val="95000"/>
              </a:schemeClr>
            </a:solidFill>
            <a:ln w="3175" cap="flat" cmpd="sng">
              <a:solidFill>
                <a:srgbClr val="FFFFFF"/>
              </a:solidFill>
              <a:prstDash val="solid"/>
              <a:miter/>
              <a:headEnd type="none" w="med" len="med"/>
              <a:tailEnd type="none" w="med" len="med"/>
            </a:ln>
          </p:spPr>
          <p:txBody>
            <a:bodyPr lIns="45713" tIns="22850" rIns="45713" bIns="22850" anchor="t" anchorCtr="0">
              <a:noAutofit/>
            </a:bodyPr>
            <a:lstStyle/>
            <a:p>
              <a:pPr defTabSz="457200"/>
              <a:endParaRPr lang="en-US" kern="0">
                <a:solidFill>
                  <a:srgbClr val="7F7F7F"/>
                </a:solidFill>
                <a:latin typeface="Calibri" panose="020F0502020204030204" pitchFamily="34" charset="0"/>
                <a:ea typeface="Source Sans Pro"/>
                <a:cs typeface="Calibri" panose="020F0502020204030204" pitchFamily="34" charset="0"/>
              </a:endParaRPr>
            </a:p>
          </p:txBody>
        </p:sp>
      </p:grpSp>
      <p:sp>
        <p:nvSpPr>
          <p:cNvPr id="13" name="TextBox 12">
            <a:extLst>
              <a:ext uri="{FF2B5EF4-FFF2-40B4-BE49-F238E27FC236}">
                <a16:creationId xmlns:a16="http://schemas.microsoft.com/office/drawing/2014/main" id="{3ECCB257-8820-4F55-8101-36AF0CA4FDED}"/>
              </a:ext>
            </a:extLst>
          </p:cNvPr>
          <p:cNvSpPr txBox="1"/>
          <p:nvPr/>
        </p:nvSpPr>
        <p:spPr>
          <a:xfrm>
            <a:off x="673091" y="4929101"/>
            <a:ext cx="2263988" cy="1077218"/>
          </a:xfrm>
          <a:prstGeom prst="rect">
            <a:avLst/>
          </a:prstGeom>
          <a:noFill/>
        </p:spPr>
        <p:txBody>
          <a:bodyPr wrap="square" rtlCol="0">
            <a:spAutoFit/>
          </a:bodyPr>
          <a:lstStyle/>
          <a:p>
            <a:pPr>
              <a:lnSpc>
                <a:spcPct val="200000"/>
              </a:lnSpc>
            </a:pPr>
            <a:r>
              <a:rPr lang="en-AU" sz="1600" dirty="0">
                <a:solidFill>
                  <a:srgbClr val="002855"/>
                </a:solidFill>
                <a:latin typeface="DIN 2014"/>
              </a:rPr>
              <a:t>Construction </a:t>
            </a:r>
            <a:r>
              <a:rPr lang="en-AU" sz="1600" dirty="0" smtClean="0">
                <a:solidFill>
                  <a:srgbClr val="002855"/>
                </a:solidFill>
                <a:latin typeface="DIN 2014"/>
              </a:rPr>
              <a:t>industry</a:t>
            </a:r>
            <a:r>
              <a:rPr lang="en-AU" sz="1600" dirty="0">
                <a:solidFill>
                  <a:srgbClr val="002855"/>
                </a:solidFill>
                <a:latin typeface="DIN 2014"/>
              </a:rPr>
              <a:t/>
            </a:r>
            <a:br>
              <a:rPr lang="en-AU" sz="1600" dirty="0">
                <a:solidFill>
                  <a:srgbClr val="002855"/>
                </a:solidFill>
                <a:latin typeface="DIN 2014"/>
              </a:rPr>
            </a:br>
            <a:r>
              <a:rPr lang="en-AU" sz="1600" dirty="0">
                <a:solidFill>
                  <a:srgbClr val="002855"/>
                </a:solidFill>
                <a:latin typeface="DIN 2014"/>
              </a:rPr>
              <a:t>Cleaning industry</a:t>
            </a:r>
            <a:endParaRPr lang="en-AU" dirty="0">
              <a:solidFill>
                <a:srgbClr val="002855"/>
              </a:solidFill>
            </a:endParaRPr>
          </a:p>
        </p:txBody>
      </p:sp>
      <p:pic>
        <p:nvPicPr>
          <p:cNvPr id="14" name="Graphic 15" descr="Hammer">
            <a:extLst>
              <a:ext uri="{FF2B5EF4-FFF2-40B4-BE49-F238E27FC236}">
                <a16:creationId xmlns:a16="http://schemas.microsoft.com/office/drawing/2014/main" id="{A1682017-8B4E-4564-8563-ADBB3F4B78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43129" y="5073155"/>
            <a:ext cx="414000" cy="414000"/>
          </a:xfrm>
          <a:prstGeom prst="rect">
            <a:avLst/>
          </a:prstGeom>
        </p:spPr>
      </p:pic>
      <p:pic>
        <p:nvPicPr>
          <p:cNvPr id="15" name="Graphic 16" descr="Mop and bucket">
            <a:extLst>
              <a:ext uri="{FF2B5EF4-FFF2-40B4-BE49-F238E27FC236}">
                <a16:creationId xmlns:a16="http://schemas.microsoft.com/office/drawing/2014/main" id="{2EEC8462-9F3C-4CEF-A2D6-094039B529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85137" y="5449466"/>
            <a:ext cx="414000" cy="414000"/>
          </a:xfrm>
          <a:prstGeom prst="rect">
            <a:avLst/>
          </a:prstGeom>
        </p:spPr>
      </p:pic>
      <p:pic>
        <p:nvPicPr>
          <p:cNvPr id="16" name="Graphic 17" descr="Security camera sign">
            <a:extLst>
              <a:ext uri="{FF2B5EF4-FFF2-40B4-BE49-F238E27FC236}">
                <a16:creationId xmlns:a16="http://schemas.microsoft.com/office/drawing/2014/main" id="{81AD7F19-8329-415B-A129-EE834B12E6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768804" y="5447207"/>
            <a:ext cx="433843" cy="433843"/>
          </a:xfrm>
          <a:prstGeom prst="rect">
            <a:avLst/>
          </a:prstGeom>
        </p:spPr>
      </p:pic>
      <p:pic>
        <p:nvPicPr>
          <p:cNvPr id="17" name="Graphic 18" descr="Open hand">
            <a:extLst>
              <a:ext uri="{FF2B5EF4-FFF2-40B4-BE49-F238E27FC236}">
                <a16:creationId xmlns:a16="http://schemas.microsoft.com/office/drawing/2014/main" id="{5BE32F86-F0DB-41CF-A0F1-4FA125F2F4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714652" y="4979540"/>
            <a:ext cx="540000" cy="540000"/>
          </a:xfrm>
          <a:prstGeom prst="rect">
            <a:avLst/>
          </a:prstGeom>
        </p:spPr>
      </p:pic>
      <p:pic>
        <p:nvPicPr>
          <p:cNvPr id="18" name="Graphic 19" descr="Hammer">
            <a:extLst>
              <a:ext uri="{FF2B5EF4-FFF2-40B4-BE49-F238E27FC236}">
                <a16:creationId xmlns:a16="http://schemas.microsoft.com/office/drawing/2014/main" id="{8267F14E-94AA-4461-93B4-20AECF041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284660" y="5082260"/>
            <a:ext cx="270000" cy="270000"/>
          </a:xfrm>
          <a:prstGeom prst="rect">
            <a:avLst/>
          </a:prstGeom>
        </p:spPr>
      </p:pic>
      <p:pic>
        <p:nvPicPr>
          <p:cNvPr id="19" name="Graphic 20" descr="Hammer">
            <a:extLst>
              <a:ext uri="{FF2B5EF4-FFF2-40B4-BE49-F238E27FC236}">
                <a16:creationId xmlns:a16="http://schemas.microsoft.com/office/drawing/2014/main" id="{FC7F5941-418D-4A1A-AC07-A34579A285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05039" y="4051905"/>
            <a:ext cx="270000" cy="270000"/>
          </a:xfrm>
          <a:prstGeom prst="rect">
            <a:avLst/>
          </a:prstGeom>
        </p:spPr>
      </p:pic>
      <p:pic>
        <p:nvPicPr>
          <p:cNvPr id="20" name="Graphic 21" descr="Hammer">
            <a:extLst>
              <a:ext uri="{FF2B5EF4-FFF2-40B4-BE49-F238E27FC236}">
                <a16:creationId xmlns:a16="http://schemas.microsoft.com/office/drawing/2014/main" id="{AC08225F-F1CA-414D-A629-6403E9FF7C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73177" y="6166013"/>
            <a:ext cx="255942" cy="255942"/>
          </a:xfrm>
          <a:prstGeom prst="rect">
            <a:avLst/>
          </a:prstGeom>
        </p:spPr>
      </p:pic>
      <p:pic>
        <p:nvPicPr>
          <p:cNvPr id="21" name="Graphic 22" descr="Mop and bucket">
            <a:extLst>
              <a:ext uri="{FF2B5EF4-FFF2-40B4-BE49-F238E27FC236}">
                <a16:creationId xmlns:a16="http://schemas.microsoft.com/office/drawing/2014/main" id="{4BF20516-F590-4F54-AE32-8D26DB2823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580131" y="4992260"/>
            <a:ext cx="360000" cy="360000"/>
          </a:xfrm>
          <a:prstGeom prst="rect">
            <a:avLst/>
          </a:prstGeom>
        </p:spPr>
      </p:pic>
      <p:pic>
        <p:nvPicPr>
          <p:cNvPr id="22" name="Graphic 23" descr="Security camera sign">
            <a:extLst>
              <a:ext uri="{FF2B5EF4-FFF2-40B4-BE49-F238E27FC236}">
                <a16:creationId xmlns:a16="http://schemas.microsoft.com/office/drawing/2014/main" id="{CA544900-94ED-41DA-97A2-55D3150B97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908315" y="5013248"/>
            <a:ext cx="360000" cy="360000"/>
          </a:xfrm>
          <a:prstGeom prst="rect">
            <a:avLst/>
          </a:prstGeom>
        </p:spPr>
      </p:pic>
      <p:pic>
        <p:nvPicPr>
          <p:cNvPr id="23" name="Graphic 24" descr="Hammer">
            <a:extLst>
              <a:ext uri="{FF2B5EF4-FFF2-40B4-BE49-F238E27FC236}">
                <a16:creationId xmlns:a16="http://schemas.microsoft.com/office/drawing/2014/main" id="{63996A6C-EDE4-416E-BFE8-29A1154CF4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00571" y="3483063"/>
            <a:ext cx="255942" cy="255942"/>
          </a:xfrm>
          <a:prstGeom prst="rect">
            <a:avLst/>
          </a:prstGeom>
        </p:spPr>
      </p:pic>
      <p:pic>
        <p:nvPicPr>
          <p:cNvPr id="24" name="Graphic 25" descr="Hammer">
            <a:extLst>
              <a:ext uri="{FF2B5EF4-FFF2-40B4-BE49-F238E27FC236}">
                <a16:creationId xmlns:a16="http://schemas.microsoft.com/office/drawing/2014/main" id="{FDC6671A-B8DE-40F6-9BB3-DC49ECB59B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389522" y="2433975"/>
            <a:ext cx="270000" cy="270000"/>
          </a:xfrm>
          <a:prstGeom prst="rect">
            <a:avLst/>
          </a:prstGeom>
        </p:spPr>
      </p:pic>
      <p:pic>
        <p:nvPicPr>
          <p:cNvPr id="25" name="Graphic 26" descr="Mop and bucket">
            <a:extLst>
              <a:ext uri="{FF2B5EF4-FFF2-40B4-BE49-F238E27FC236}">
                <a16:creationId xmlns:a16="http://schemas.microsoft.com/office/drawing/2014/main" id="{09F1C2BC-DA38-4B5A-9A67-D19859900A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000830" y="2343975"/>
            <a:ext cx="360000" cy="360000"/>
          </a:xfrm>
          <a:prstGeom prst="rect">
            <a:avLst/>
          </a:prstGeom>
        </p:spPr>
      </p:pic>
      <p:pic>
        <p:nvPicPr>
          <p:cNvPr id="26" name="Graphic 28" descr="Mop and bucket">
            <a:extLst>
              <a:ext uri="{FF2B5EF4-FFF2-40B4-BE49-F238E27FC236}">
                <a16:creationId xmlns:a16="http://schemas.microsoft.com/office/drawing/2014/main" id="{719ED53D-99B1-4DC8-A614-CB2343E506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104660" y="3976336"/>
            <a:ext cx="360000" cy="360000"/>
          </a:xfrm>
          <a:prstGeom prst="rect">
            <a:avLst/>
          </a:prstGeom>
        </p:spPr>
      </p:pic>
      <p:pic>
        <p:nvPicPr>
          <p:cNvPr id="27" name="Graphic 29" descr="Hammer">
            <a:extLst>
              <a:ext uri="{FF2B5EF4-FFF2-40B4-BE49-F238E27FC236}">
                <a16:creationId xmlns:a16="http://schemas.microsoft.com/office/drawing/2014/main" id="{7732F1AD-4114-4985-8C18-3C588F4C10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326203" y="1708278"/>
            <a:ext cx="255942" cy="255942"/>
          </a:xfrm>
          <a:prstGeom prst="rect">
            <a:avLst/>
          </a:prstGeom>
        </p:spPr>
      </p:pic>
      <p:pic>
        <p:nvPicPr>
          <p:cNvPr id="28" name="Graphic 30" descr="Hammer">
            <a:extLst>
              <a:ext uri="{FF2B5EF4-FFF2-40B4-BE49-F238E27FC236}">
                <a16:creationId xmlns:a16="http://schemas.microsoft.com/office/drawing/2014/main" id="{C6FA2D10-1B7B-4279-AA65-0E7A333F5F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315953" y="2934425"/>
            <a:ext cx="255942" cy="255942"/>
          </a:xfrm>
          <a:prstGeom prst="rect">
            <a:avLst/>
          </a:prstGeom>
        </p:spPr>
      </p:pic>
      <p:cxnSp>
        <p:nvCxnSpPr>
          <p:cNvPr id="29" name="Straight Arrow Connector 28">
            <a:extLst>
              <a:ext uri="{FF2B5EF4-FFF2-40B4-BE49-F238E27FC236}">
                <a16:creationId xmlns:a16="http://schemas.microsoft.com/office/drawing/2014/main" id="{700D5D36-F859-429D-9B67-80D0C99AD21C}"/>
              </a:ext>
            </a:extLst>
          </p:cNvPr>
          <p:cNvCxnSpPr>
            <a:cxnSpLocks/>
          </p:cNvCxnSpPr>
          <p:nvPr/>
        </p:nvCxnSpPr>
        <p:spPr>
          <a:xfrm flipH="1">
            <a:off x="6925228" y="4414285"/>
            <a:ext cx="994041" cy="410254"/>
          </a:xfrm>
          <a:prstGeom prst="straightConnector1">
            <a:avLst/>
          </a:prstGeom>
          <a:ln>
            <a:solidFill>
              <a:srgbClr val="00ABE6"/>
            </a:solidFill>
            <a:tailEnd type="triangle"/>
          </a:ln>
        </p:spPr>
        <p:style>
          <a:lnRef idx="1">
            <a:schemeClr val="accent1"/>
          </a:lnRef>
          <a:fillRef idx="0">
            <a:schemeClr val="accent1"/>
          </a:fillRef>
          <a:effectRef idx="0">
            <a:schemeClr val="accent1"/>
          </a:effectRef>
          <a:fontRef idx="minor">
            <a:schemeClr val="tx1"/>
          </a:fontRef>
        </p:style>
      </p:cxnSp>
      <p:pic>
        <p:nvPicPr>
          <p:cNvPr id="30" name="Graphic 32" descr="Hammer">
            <a:extLst>
              <a:ext uri="{FF2B5EF4-FFF2-40B4-BE49-F238E27FC236}">
                <a16:creationId xmlns:a16="http://schemas.microsoft.com/office/drawing/2014/main" id="{5CD803E1-AA7B-45EA-8C40-24D3E57BD0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810635" y="4389781"/>
            <a:ext cx="270000" cy="270000"/>
          </a:xfrm>
          <a:prstGeom prst="rect">
            <a:avLst/>
          </a:prstGeom>
        </p:spPr>
      </p:pic>
      <p:pic>
        <p:nvPicPr>
          <p:cNvPr id="31" name="Graphic 33" descr="Mop and bucket">
            <a:extLst>
              <a:ext uri="{FF2B5EF4-FFF2-40B4-BE49-F238E27FC236}">
                <a16:creationId xmlns:a16="http://schemas.microsoft.com/office/drawing/2014/main" id="{EBBAEDB6-C9BA-4732-8487-842FC7475A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825131" y="4029781"/>
            <a:ext cx="360000" cy="360000"/>
          </a:xfrm>
          <a:prstGeom prst="rect">
            <a:avLst/>
          </a:prstGeom>
        </p:spPr>
      </p:pic>
      <p:pic>
        <p:nvPicPr>
          <p:cNvPr id="32" name="Graphic 34" descr="Security camera sign">
            <a:extLst>
              <a:ext uri="{FF2B5EF4-FFF2-40B4-BE49-F238E27FC236}">
                <a16:creationId xmlns:a16="http://schemas.microsoft.com/office/drawing/2014/main" id="{1F5980A5-7433-419B-9C42-28F53534A1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153315" y="4050769"/>
            <a:ext cx="360000" cy="360000"/>
          </a:xfrm>
          <a:prstGeom prst="rect">
            <a:avLst/>
          </a:prstGeom>
        </p:spPr>
      </p:pic>
      <p:pic>
        <p:nvPicPr>
          <p:cNvPr id="33" name="Graphic 35" descr="Open hand">
            <a:extLst>
              <a:ext uri="{FF2B5EF4-FFF2-40B4-BE49-F238E27FC236}">
                <a16:creationId xmlns:a16="http://schemas.microsoft.com/office/drawing/2014/main" id="{C5BF6214-1E0E-408C-920B-DD68E718E0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101874" y="4312148"/>
            <a:ext cx="360000" cy="360000"/>
          </a:xfrm>
          <a:prstGeom prst="rect">
            <a:avLst/>
          </a:prstGeom>
        </p:spPr>
      </p:pic>
      <p:pic>
        <p:nvPicPr>
          <p:cNvPr id="34" name="Graphic 36" descr="Open hand">
            <a:extLst>
              <a:ext uri="{FF2B5EF4-FFF2-40B4-BE49-F238E27FC236}">
                <a16:creationId xmlns:a16="http://schemas.microsoft.com/office/drawing/2014/main" id="{EC41585D-2F87-4F43-8461-F8284AB1C6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464660" y="5090739"/>
            <a:ext cx="360000" cy="360000"/>
          </a:xfrm>
          <a:prstGeom prst="rect">
            <a:avLst/>
          </a:prstGeom>
        </p:spPr>
      </p:pic>
      <p:sp>
        <p:nvSpPr>
          <p:cNvPr id="35" name="TextBox 34">
            <a:extLst>
              <a:ext uri="{FF2B5EF4-FFF2-40B4-BE49-F238E27FC236}">
                <a16:creationId xmlns:a16="http://schemas.microsoft.com/office/drawing/2014/main" id="{FFF7BDF4-A738-4312-B81C-AF9A9ED0F41F}"/>
              </a:ext>
            </a:extLst>
          </p:cNvPr>
          <p:cNvSpPr txBox="1"/>
          <p:nvPr/>
        </p:nvSpPr>
        <p:spPr>
          <a:xfrm>
            <a:off x="3184257" y="4924058"/>
            <a:ext cx="1973801" cy="1008225"/>
          </a:xfrm>
          <a:prstGeom prst="rect">
            <a:avLst/>
          </a:prstGeom>
          <a:noFill/>
        </p:spPr>
        <p:txBody>
          <a:bodyPr wrap="square" rtlCol="0">
            <a:spAutoFit/>
          </a:bodyPr>
          <a:lstStyle/>
          <a:p>
            <a:pPr>
              <a:lnSpc>
                <a:spcPct val="200000"/>
              </a:lnSpc>
            </a:pPr>
            <a:r>
              <a:rPr lang="en-AU" sz="1600" dirty="0">
                <a:solidFill>
                  <a:srgbClr val="002855"/>
                </a:solidFill>
                <a:latin typeface="DIN 2014"/>
              </a:rPr>
              <a:t>Community sector</a:t>
            </a:r>
            <a:br>
              <a:rPr lang="en-AU" sz="1600" dirty="0">
                <a:solidFill>
                  <a:srgbClr val="002855"/>
                </a:solidFill>
                <a:latin typeface="DIN 2014"/>
              </a:rPr>
            </a:br>
            <a:r>
              <a:rPr lang="en-AU" sz="1600" dirty="0">
                <a:solidFill>
                  <a:srgbClr val="002855"/>
                </a:solidFill>
                <a:latin typeface="DIN 2014"/>
              </a:rPr>
              <a:t>Security industry</a:t>
            </a:r>
            <a:endParaRPr lang="en-AU" dirty="0">
              <a:solidFill>
                <a:srgbClr val="002855"/>
              </a:solidFill>
            </a:endParaRPr>
          </a:p>
        </p:txBody>
      </p:sp>
      <p:sp>
        <p:nvSpPr>
          <p:cNvPr id="3" name="Title 2"/>
          <p:cNvSpPr>
            <a:spLocks noGrp="1"/>
          </p:cNvSpPr>
          <p:nvPr>
            <p:ph type="title"/>
          </p:nvPr>
        </p:nvSpPr>
        <p:spPr/>
        <p:txBody>
          <a:bodyPr>
            <a:normAutofit/>
          </a:bodyPr>
          <a:lstStyle/>
          <a:p>
            <a:pPr algn="l"/>
            <a:r>
              <a:rPr lang="en-AU" sz="3000" b="1" dirty="0" smtClean="0">
                <a:latin typeface="Arial" panose="020B0604020202020204" pitchFamily="34" charset="0"/>
                <a:cs typeface="Arial" panose="020B0604020202020204" pitchFamily="34" charset="0"/>
              </a:rPr>
              <a:t>Portable long service leave coverage</a:t>
            </a:r>
            <a:endParaRPr lang="en-AU" sz="3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933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9BF7B49-EC1C-4CA9-9C4D-25078ACA999B}"/>
              </a:ext>
            </a:extLst>
          </p:cNvPr>
          <p:cNvSpPr txBox="1">
            <a:spLocks/>
          </p:cNvSpPr>
          <p:nvPr/>
        </p:nvSpPr>
        <p:spPr>
          <a:xfrm>
            <a:off x="457200" y="283393"/>
            <a:ext cx="8229600" cy="943505"/>
          </a:xfrm>
          <a:prstGeom prst="rect">
            <a:avLst/>
          </a:prstGeom>
        </p:spPr>
        <p:txBody>
          <a:bodyPr vert="horz" lIns="91440" tIns="45720" rIns="91440" bIns="45720" rtlCol="0" anchor="ctr">
            <a:normAutofit/>
          </a:bodyPr>
          <a:lstStyle>
            <a:lvl1pPr algn="ctr" defTabSz="457200" rtl="0" eaLnBrk="0" fontAlgn="base" hangingPunct="0">
              <a:spcBef>
                <a:spcPct val="0"/>
              </a:spcBef>
              <a:spcAft>
                <a:spcPct val="0"/>
              </a:spcAft>
              <a:defRPr sz="4400" kern="1200">
                <a:solidFill>
                  <a:srgbClr val="002855"/>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000" b="1" dirty="0" smtClean="0">
                <a:latin typeface="Arial" panose="020B0604020202020204" pitchFamily="34" charset="0"/>
                <a:cs typeface="Arial" panose="020B0604020202020204" pitchFamily="34" charset="0"/>
              </a:rPr>
              <a:t>Scheme objective</a:t>
            </a:r>
            <a:endParaRPr lang="en-AU" sz="30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9A9AB3C-B62F-AB41-BDE2-EB2BB21B6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7427" y="3848030"/>
            <a:ext cx="3569146" cy="2222223"/>
          </a:xfrm>
          <a:prstGeom prst="rect">
            <a:avLst/>
          </a:prstGeom>
        </p:spPr>
      </p:pic>
      <p:sp>
        <p:nvSpPr>
          <p:cNvPr id="7" name="Text Placeholder 3"/>
          <p:cNvSpPr txBox="1">
            <a:spLocks/>
          </p:cNvSpPr>
          <p:nvPr/>
        </p:nvSpPr>
        <p:spPr>
          <a:xfrm>
            <a:off x="457200" y="1234184"/>
            <a:ext cx="8229600" cy="4250709"/>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spcAft>
                <a:spcPts val="800"/>
              </a:spcAft>
            </a:pPr>
            <a:r>
              <a:rPr lang="en-AU" sz="2000" dirty="0" smtClean="0">
                <a:solidFill>
                  <a:srgbClr val="002855"/>
                </a:solidFill>
              </a:rPr>
              <a:t>Provide workers with access to a long service leave entitlement in an industry:</a:t>
            </a:r>
          </a:p>
          <a:p>
            <a:pPr lvl="1">
              <a:spcBef>
                <a:spcPts val="300"/>
              </a:spcBef>
              <a:spcAft>
                <a:spcPts val="800"/>
              </a:spcAft>
            </a:pPr>
            <a:r>
              <a:rPr lang="en-AU" sz="1600" dirty="0">
                <a:solidFill>
                  <a:srgbClr val="002855"/>
                </a:solidFill>
              </a:rPr>
              <a:t>c</a:t>
            </a:r>
            <a:r>
              <a:rPr lang="en-AU" sz="1600" dirty="0" smtClean="0">
                <a:solidFill>
                  <a:srgbClr val="002855"/>
                </a:solidFill>
              </a:rPr>
              <a:t>haracterised by high insecurity and high mobility</a:t>
            </a:r>
          </a:p>
          <a:p>
            <a:pPr lvl="1">
              <a:spcBef>
                <a:spcPts val="300"/>
              </a:spcBef>
              <a:spcAft>
                <a:spcPts val="800"/>
              </a:spcAft>
            </a:pPr>
            <a:r>
              <a:rPr lang="en-AU" sz="1600" dirty="0">
                <a:solidFill>
                  <a:srgbClr val="002855"/>
                </a:solidFill>
              </a:rPr>
              <a:t>w</a:t>
            </a:r>
            <a:r>
              <a:rPr lang="en-AU" sz="1600" dirty="0" smtClean="0">
                <a:solidFill>
                  <a:srgbClr val="002855"/>
                </a:solidFill>
              </a:rPr>
              <a:t>here the work is reliant on recurrent rounds of funding</a:t>
            </a:r>
          </a:p>
          <a:p>
            <a:pPr lvl="1">
              <a:spcBef>
                <a:spcPts val="300"/>
              </a:spcBef>
              <a:spcAft>
                <a:spcPts val="800"/>
              </a:spcAft>
            </a:pPr>
            <a:r>
              <a:rPr lang="en-AU" sz="1600" dirty="0">
                <a:solidFill>
                  <a:srgbClr val="002855"/>
                </a:solidFill>
              </a:rPr>
              <a:t>w</a:t>
            </a:r>
            <a:r>
              <a:rPr lang="en-AU" sz="1600" dirty="0" smtClean="0">
                <a:solidFill>
                  <a:srgbClr val="002855"/>
                </a:solidFill>
              </a:rPr>
              <a:t>here retaining skilled and experienced workers is essential</a:t>
            </a:r>
          </a:p>
          <a:p>
            <a:pPr marL="457200" lvl="1" indent="0">
              <a:spcBef>
                <a:spcPts val="300"/>
              </a:spcBef>
              <a:spcAft>
                <a:spcPts val="800"/>
              </a:spcAft>
              <a:buFont typeface="Arial" charset="0"/>
              <a:buNone/>
            </a:pPr>
            <a:r>
              <a:rPr lang="en-AU" sz="2000" dirty="0" smtClean="0">
                <a:solidFill>
                  <a:srgbClr val="002855"/>
                </a:solidFill>
              </a:rPr>
              <a:t>so that they can continue to provide care for vulnerable members of our society.</a:t>
            </a:r>
          </a:p>
          <a:p>
            <a:pPr lvl="1">
              <a:spcBef>
                <a:spcPts val="300"/>
              </a:spcBef>
              <a:spcAft>
                <a:spcPts val="800"/>
              </a:spcAft>
            </a:pPr>
            <a:endParaRPr lang="en-AU" sz="1600" dirty="0" smtClean="0">
              <a:solidFill>
                <a:srgbClr val="002855"/>
              </a:solidFill>
            </a:endParaRPr>
          </a:p>
          <a:p>
            <a:pPr marL="0" indent="0">
              <a:buFont typeface="Arial" charset="0"/>
              <a:buNone/>
            </a:pPr>
            <a:endParaRPr lang="en-AU" sz="1800" dirty="0"/>
          </a:p>
        </p:txBody>
      </p:sp>
    </p:spTree>
    <p:extLst>
      <p:ext uri="{BB962C8B-B14F-4D97-AF65-F5344CB8AC3E}">
        <p14:creationId xmlns:p14="http://schemas.microsoft.com/office/powerpoint/2010/main" val="289979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9BF7B49-EC1C-4CA9-9C4D-25078ACA999B}"/>
              </a:ext>
            </a:extLst>
          </p:cNvPr>
          <p:cNvSpPr>
            <a:spLocks noGrp="1"/>
          </p:cNvSpPr>
          <p:nvPr>
            <p:ph type="title"/>
          </p:nvPr>
        </p:nvSpPr>
        <p:spPr>
          <a:xfrm>
            <a:off x="457200" y="283393"/>
            <a:ext cx="8229600" cy="943505"/>
          </a:xfrm>
        </p:spPr>
        <p:txBody>
          <a:bodyPr>
            <a:normAutofit/>
          </a:bodyPr>
          <a:lstStyle/>
          <a:p>
            <a:pPr algn="l"/>
            <a:r>
              <a:rPr lang="en-US" sz="3000" b="1" dirty="0" smtClean="0">
                <a:solidFill>
                  <a:srgbClr val="002855"/>
                </a:solidFill>
                <a:latin typeface="Arial" panose="020B0604020202020204" pitchFamily="34" charset="0"/>
                <a:cs typeface="Arial" panose="020B0604020202020204" pitchFamily="34" charset="0"/>
              </a:rPr>
              <a:t>Stakeholder Taskforce</a:t>
            </a:r>
            <a:endParaRPr lang="en-AU" sz="3000" b="1" dirty="0">
              <a:solidFill>
                <a:srgbClr val="002855"/>
              </a:solidFill>
              <a:latin typeface="Arial" panose="020B0604020202020204" pitchFamily="34" charset="0"/>
              <a:cs typeface="Arial" panose="020B0604020202020204" pitchFamily="34" charset="0"/>
            </a:endParaRPr>
          </a:p>
        </p:txBody>
      </p:sp>
      <p:sp>
        <p:nvSpPr>
          <p:cNvPr id="6" name="Text Placeholder 3"/>
          <p:cNvSpPr>
            <a:spLocks noGrp="1"/>
          </p:cNvSpPr>
          <p:nvPr>
            <p:ph type="body" sz="quarter" idx="13"/>
          </p:nvPr>
        </p:nvSpPr>
        <p:spPr>
          <a:xfrm>
            <a:off x="457200" y="1234184"/>
            <a:ext cx="8229600" cy="4250709"/>
          </a:xfrm>
        </p:spPr>
        <p:txBody>
          <a:bodyPr/>
          <a:lstStyle/>
          <a:p>
            <a:pPr lvl="0">
              <a:spcBef>
                <a:spcPts val="300"/>
              </a:spcBef>
              <a:spcAft>
                <a:spcPts val="800"/>
              </a:spcAft>
            </a:pPr>
            <a:r>
              <a:rPr lang="en-AU" sz="2000" dirty="0" smtClean="0">
                <a:solidFill>
                  <a:srgbClr val="002855"/>
                </a:solidFill>
              </a:rPr>
              <a:t>Represented peak bodies and unions including:</a:t>
            </a:r>
          </a:p>
          <a:p>
            <a:pPr lvl="1">
              <a:spcBef>
                <a:spcPts val="300"/>
              </a:spcBef>
              <a:spcAft>
                <a:spcPts val="800"/>
              </a:spcAft>
            </a:pPr>
            <a:r>
              <a:rPr lang="en-AU" sz="1500" dirty="0" smtClean="0">
                <a:solidFill>
                  <a:srgbClr val="002855"/>
                </a:solidFill>
              </a:rPr>
              <a:t>The Services Union</a:t>
            </a:r>
          </a:p>
          <a:p>
            <a:pPr lvl="1">
              <a:spcBef>
                <a:spcPts val="300"/>
              </a:spcBef>
              <a:spcAft>
                <a:spcPts val="800"/>
              </a:spcAft>
            </a:pPr>
            <a:r>
              <a:rPr lang="en-AU" sz="1500" dirty="0">
                <a:solidFill>
                  <a:srgbClr val="002855"/>
                </a:solidFill>
              </a:rPr>
              <a:t>Community Legal Centres Queensland</a:t>
            </a:r>
          </a:p>
          <a:p>
            <a:pPr lvl="1">
              <a:spcBef>
                <a:spcPts val="300"/>
              </a:spcBef>
              <a:spcAft>
                <a:spcPts val="800"/>
              </a:spcAft>
            </a:pPr>
            <a:r>
              <a:rPr lang="en-AU" sz="1500" dirty="0" smtClean="0">
                <a:solidFill>
                  <a:srgbClr val="002855"/>
                </a:solidFill>
              </a:rPr>
              <a:t>QCOSS</a:t>
            </a:r>
            <a:endParaRPr lang="en-AU" sz="1500" dirty="0">
              <a:solidFill>
                <a:srgbClr val="002855"/>
              </a:solidFill>
            </a:endParaRPr>
          </a:p>
          <a:p>
            <a:pPr lvl="1">
              <a:spcBef>
                <a:spcPts val="300"/>
              </a:spcBef>
              <a:spcAft>
                <a:spcPts val="800"/>
              </a:spcAft>
            </a:pPr>
            <a:r>
              <a:rPr lang="en-AU" sz="1500" dirty="0" smtClean="0">
                <a:solidFill>
                  <a:srgbClr val="002855"/>
                </a:solidFill>
              </a:rPr>
              <a:t>The Community Services Industry Alliance </a:t>
            </a:r>
          </a:p>
          <a:p>
            <a:pPr lvl="1">
              <a:spcBef>
                <a:spcPts val="300"/>
              </a:spcBef>
              <a:spcAft>
                <a:spcPts val="800"/>
              </a:spcAft>
            </a:pPr>
            <a:r>
              <a:rPr lang="en-AU" sz="1500" dirty="0" smtClean="0">
                <a:solidFill>
                  <a:srgbClr val="002855"/>
                </a:solidFill>
              </a:rPr>
              <a:t>The Australian Workers’ Union </a:t>
            </a:r>
          </a:p>
          <a:p>
            <a:pPr lvl="1">
              <a:spcBef>
                <a:spcPts val="300"/>
              </a:spcBef>
              <a:spcAft>
                <a:spcPts val="800"/>
              </a:spcAft>
            </a:pPr>
            <a:r>
              <a:rPr lang="en-AU" sz="1500" dirty="0" smtClean="0">
                <a:solidFill>
                  <a:srgbClr val="002855"/>
                </a:solidFill>
              </a:rPr>
              <a:t>National Disability Services United Workers Union</a:t>
            </a:r>
          </a:p>
          <a:p>
            <a:pPr lvl="1">
              <a:spcBef>
                <a:spcPts val="300"/>
              </a:spcBef>
              <a:spcAft>
                <a:spcPts val="800"/>
              </a:spcAft>
            </a:pPr>
            <a:r>
              <a:rPr lang="en-AU" sz="1500" dirty="0" smtClean="0">
                <a:solidFill>
                  <a:srgbClr val="002855"/>
                </a:solidFill>
              </a:rPr>
              <a:t>Queensland Council of unions</a:t>
            </a:r>
          </a:p>
          <a:p>
            <a:endParaRPr lang="en-AU" sz="2000" dirty="0" smtClean="0">
              <a:solidFill>
                <a:srgbClr val="002855"/>
              </a:solidFill>
            </a:endParaRPr>
          </a:p>
          <a:p>
            <a:r>
              <a:rPr lang="en-AU" sz="2000" dirty="0" smtClean="0">
                <a:solidFill>
                  <a:srgbClr val="002855"/>
                </a:solidFill>
              </a:rPr>
              <a:t>Reached consensus on the scheme including broad coverage of workers, no recognition of retrospective service, access to leave after seven years service, starting levy rate based on actuarial assessment (1.35%)</a:t>
            </a:r>
            <a:endParaRPr lang="en-AU" sz="2000" dirty="0">
              <a:solidFill>
                <a:srgbClr val="002855"/>
              </a:solidFill>
            </a:endParaRPr>
          </a:p>
        </p:txBody>
      </p:sp>
    </p:spTree>
    <p:extLst>
      <p:ext uri="{BB962C8B-B14F-4D97-AF65-F5344CB8AC3E}">
        <p14:creationId xmlns:p14="http://schemas.microsoft.com/office/powerpoint/2010/main" val="3607405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474132"/>
            <a:ext cx="8229600" cy="943505"/>
          </a:xfrm>
        </p:spPr>
        <p:txBody>
          <a:bodyPr>
            <a:normAutofit/>
          </a:bodyPr>
          <a:lstStyle/>
          <a:p>
            <a:pPr algn="l"/>
            <a:r>
              <a:rPr lang="en-AU" sz="3000" b="1" dirty="0" smtClean="0">
                <a:latin typeface="Arial" panose="020B0604020202020204" pitchFamily="34" charset="0"/>
                <a:cs typeface="Arial" panose="020B0604020202020204" pitchFamily="34" charset="0"/>
              </a:rPr>
              <a:t>About the scheme – what you need to know</a:t>
            </a:r>
            <a:endParaRPr lang="en-AU" sz="3000" b="1"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042790EA-EBF5-0F4E-9629-CE8B20FF4230}"/>
              </a:ext>
            </a:extLst>
          </p:cNvPr>
          <p:cNvSpPr txBox="1">
            <a:spLocks/>
          </p:cNvSpPr>
          <p:nvPr/>
        </p:nvSpPr>
        <p:spPr>
          <a:xfrm>
            <a:off x="457200" y="1141487"/>
            <a:ext cx="8229600" cy="3387544"/>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None/>
            </a:pPr>
            <a:endParaRPr lang="en-AU" sz="2000" dirty="0">
              <a:solidFill>
                <a:srgbClr val="002855"/>
              </a:solidFill>
            </a:endParaRPr>
          </a:p>
          <a:p>
            <a:pPr>
              <a:spcBef>
                <a:spcPts val="1200"/>
              </a:spcBef>
              <a:spcAft>
                <a:spcPts val="800"/>
              </a:spcAft>
            </a:pPr>
            <a:r>
              <a:rPr lang="en-AU" sz="2000" dirty="0">
                <a:solidFill>
                  <a:srgbClr val="002855"/>
                </a:solidFill>
              </a:rPr>
              <a:t>An employer must provide community services (whether it is all or part of its operations) for their workers to be registered. </a:t>
            </a:r>
          </a:p>
          <a:p>
            <a:pPr>
              <a:spcBef>
                <a:spcPts val="1200"/>
              </a:spcBef>
              <a:spcAft>
                <a:spcPts val="800"/>
              </a:spcAft>
            </a:pPr>
            <a:r>
              <a:rPr lang="en-AU" sz="2000" dirty="0" smtClean="0">
                <a:solidFill>
                  <a:srgbClr val="002855"/>
                </a:solidFill>
              </a:rPr>
              <a:t>Starts </a:t>
            </a:r>
            <a:r>
              <a:rPr lang="en-AU" sz="2000" dirty="0">
                <a:solidFill>
                  <a:srgbClr val="002855"/>
                </a:solidFill>
              </a:rPr>
              <a:t>1 January 2021. First employer return and levy payment due 14 April 2021 </a:t>
            </a:r>
            <a:r>
              <a:rPr lang="en-AU" sz="2000" dirty="0" smtClean="0">
                <a:solidFill>
                  <a:srgbClr val="002855"/>
                </a:solidFill>
              </a:rPr>
              <a:t>(for </a:t>
            </a:r>
            <a:r>
              <a:rPr lang="en-AU" sz="2000" dirty="0">
                <a:solidFill>
                  <a:srgbClr val="002855"/>
                </a:solidFill>
              </a:rPr>
              <a:t>the 1 January 2021 – 31 March 2021 </a:t>
            </a:r>
            <a:r>
              <a:rPr lang="en-AU" sz="2000" dirty="0" smtClean="0">
                <a:solidFill>
                  <a:srgbClr val="002855"/>
                </a:solidFill>
              </a:rPr>
              <a:t>quarter</a:t>
            </a:r>
            <a:r>
              <a:rPr lang="en-AU" sz="2000" dirty="0" smtClean="0">
                <a:solidFill>
                  <a:srgbClr val="002855"/>
                </a:solidFill>
              </a:rPr>
              <a:t>). </a:t>
            </a:r>
            <a:r>
              <a:rPr lang="en-AU" sz="2000" dirty="0" smtClean="0">
                <a:solidFill>
                  <a:srgbClr val="002855"/>
                </a:solidFill>
              </a:rPr>
              <a:t>Employers </a:t>
            </a:r>
            <a:r>
              <a:rPr lang="en-AU" sz="2000" dirty="0">
                <a:solidFill>
                  <a:srgbClr val="002855"/>
                </a:solidFill>
              </a:rPr>
              <a:t>report the ordinary wages they have paid to their workers. They will then pay a levy, of 1.35%, on </a:t>
            </a:r>
            <a:r>
              <a:rPr lang="en-AU" sz="2000" dirty="0" smtClean="0">
                <a:solidFill>
                  <a:srgbClr val="002855"/>
                </a:solidFill>
              </a:rPr>
              <a:t>those wages.</a:t>
            </a:r>
            <a:endParaRPr lang="en-AU" sz="2000" dirty="0">
              <a:solidFill>
                <a:srgbClr val="002855"/>
              </a:solidFill>
            </a:endParaRPr>
          </a:p>
          <a:p>
            <a:pPr>
              <a:spcBef>
                <a:spcPts val="1200"/>
              </a:spcBef>
              <a:spcAft>
                <a:spcPts val="800"/>
              </a:spcAft>
            </a:pPr>
            <a:r>
              <a:rPr lang="en-AU" sz="2000" dirty="0">
                <a:solidFill>
                  <a:srgbClr val="002855"/>
                </a:solidFill>
              </a:rPr>
              <a:t>These levies collected are invested and the accumulated funds are used to pay the workers’ long service leave </a:t>
            </a:r>
            <a:r>
              <a:rPr lang="en-AU" sz="2000" dirty="0" smtClean="0">
                <a:solidFill>
                  <a:srgbClr val="002855"/>
                </a:solidFill>
              </a:rPr>
              <a:t>claims.</a:t>
            </a:r>
          </a:p>
          <a:p>
            <a:pPr>
              <a:spcBef>
                <a:spcPts val="1200"/>
              </a:spcBef>
              <a:spcAft>
                <a:spcPts val="800"/>
              </a:spcAft>
            </a:pPr>
            <a:r>
              <a:rPr lang="en-AU" sz="2000" dirty="0" smtClean="0">
                <a:solidFill>
                  <a:srgbClr val="002855"/>
                </a:solidFill>
              </a:rPr>
              <a:t>When </a:t>
            </a:r>
            <a:r>
              <a:rPr lang="en-AU" sz="2000" dirty="0">
                <a:solidFill>
                  <a:srgbClr val="002855"/>
                </a:solidFill>
              </a:rPr>
              <a:t>a worker has recorded seven years of service with QLeave, they are entitled to 6.1 weeks of paid long service leave.</a:t>
            </a:r>
          </a:p>
          <a:p>
            <a:pPr>
              <a:spcAft>
                <a:spcPts val="800"/>
              </a:spcAft>
            </a:pPr>
            <a:endParaRPr lang="en-AU" sz="2000" dirty="0" smtClean="0">
              <a:solidFill>
                <a:srgbClr val="002855"/>
              </a:solidFill>
            </a:endParaRPr>
          </a:p>
          <a:p>
            <a:pPr marL="0" indent="0">
              <a:spcAft>
                <a:spcPts val="800"/>
              </a:spcAft>
              <a:buNone/>
            </a:pPr>
            <a:r>
              <a:rPr lang="en-AU" sz="2000" dirty="0">
                <a:solidFill>
                  <a:srgbClr val="002855"/>
                </a:solidFill>
              </a:rPr>
              <a:t/>
            </a:r>
            <a:br>
              <a:rPr lang="en-AU" sz="2000" dirty="0">
                <a:solidFill>
                  <a:srgbClr val="002855"/>
                </a:solidFill>
              </a:rPr>
            </a:br>
            <a:endParaRPr lang="en-AU" sz="2000" dirty="0">
              <a:solidFill>
                <a:srgbClr val="002855"/>
              </a:solidFill>
            </a:endParaRPr>
          </a:p>
        </p:txBody>
      </p:sp>
    </p:spTree>
    <p:extLst>
      <p:ext uri="{BB962C8B-B14F-4D97-AF65-F5344CB8AC3E}">
        <p14:creationId xmlns:p14="http://schemas.microsoft.com/office/powerpoint/2010/main" val="237690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AU" sz="3000" b="1" dirty="0" smtClean="0">
                <a:latin typeface="Arial" panose="020B0604020202020204" pitchFamily="34" charset="0"/>
                <a:cs typeface="Arial" panose="020B0604020202020204" pitchFamily="34" charset="0"/>
              </a:rPr>
              <a:t>About the scheme – who is eligible?</a:t>
            </a:r>
            <a:endParaRPr lang="en-AU" sz="3000" b="1"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3"/>
          </p:nvPr>
        </p:nvSpPr>
        <p:spPr/>
        <p:txBody>
          <a:bodyPr/>
          <a:lstStyle/>
          <a:p>
            <a:endParaRPr lang="en-AU"/>
          </a:p>
        </p:txBody>
      </p:sp>
      <p:sp>
        <p:nvSpPr>
          <p:cNvPr id="6" name="Text Placeholder 3">
            <a:extLst>
              <a:ext uri="{FF2B5EF4-FFF2-40B4-BE49-F238E27FC236}">
                <a16:creationId xmlns:a16="http://schemas.microsoft.com/office/drawing/2014/main" id="{042790EA-EBF5-0F4E-9629-CE8B20FF4230}"/>
              </a:ext>
            </a:extLst>
          </p:cNvPr>
          <p:cNvSpPr txBox="1">
            <a:spLocks/>
          </p:cNvSpPr>
          <p:nvPr/>
        </p:nvSpPr>
        <p:spPr>
          <a:xfrm>
            <a:off x="457200" y="1141487"/>
            <a:ext cx="8229600" cy="3387544"/>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Font typeface="Arial" charset="0"/>
              <a:buNone/>
            </a:pPr>
            <a:endParaRPr lang="en-AU" sz="2000" dirty="0" smtClean="0">
              <a:solidFill>
                <a:srgbClr val="002855"/>
              </a:solidFill>
            </a:endParaRPr>
          </a:p>
          <a:p>
            <a:pPr marL="0" indent="0">
              <a:spcAft>
                <a:spcPts val="800"/>
              </a:spcAft>
              <a:buFont typeface="Arial" charset="0"/>
              <a:buNone/>
            </a:pPr>
            <a:r>
              <a:rPr lang="en-AU" sz="2000" dirty="0" smtClean="0">
                <a:solidFill>
                  <a:srgbClr val="002855"/>
                </a:solidFill>
              </a:rPr>
              <a:t>Workers in Queensland’s community services industry who:</a:t>
            </a:r>
          </a:p>
          <a:p>
            <a:pPr>
              <a:spcAft>
                <a:spcPts val="800"/>
              </a:spcAft>
            </a:pPr>
            <a:r>
              <a:rPr lang="en-AU" sz="2000" dirty="0" smtClean="0">
                <a:solidFill>
                  <a:srgbClr val="002855"/>
                </a:solidFill>
              </a:rPr>
              <a:t>perform community services work, or</a:t>
            </a:r>
          </a:p>
          <a:p>
            <a:pPr>
              <a:spcAft>
                <a:spcPts val="800"/>
              </a:spcAft>
            </a:pPr>
            <a:r>
              <a:rPr lang="en-AU" sz="2000" dirty="0" smtClean="0">
                <a:solidFill>
                  <a:srgbClr val="002855"/>
                </a:solidFill>
              </a:rPr>
              <a:t>support the provision of community </a:t>
            </a:r>
            <a:r>
              <a:rPr lang="en-AU" sz="2000" dirty="0" smtClean="0">
                <a:solidFill>
                  <a:srgbClr val="002855"/>
                </a:solidFill>
              </a:rPr>
              <a:t>services.</a:t>
            </a:r>
            <a:endParaRPr lang="en-AU" sz="2000" dirty="0" smtClean="0">
              <a:solidFill>
                <a:srgbClr val="002855"/>
              </a:solidFill>
            </a:endParaRPr>
          </a:p>
          <a:p>
            <a:pPr marL="0" indent="0">
              <a:spcAft>
                <a:spcPts val="800"/>
              </a:spcAft>
              <a:buFont typeface="Arial" charset="0"/>
              <a:buNone/>
            </a:pPr>
            <a:endParaRPr lang="en-AU" sz="2000" dirty="0" smtClean="0">
              <a:solidFill>
                <a:srgbClr val="002855"/>
              </a:solidFill>
            </a:endParaRPr>
          </a:p>
          <a:p>
            <a:pPr marL="0" indent="0">
              <a:spcAft>
                <a:spcPts val="800"/>
              </a:spcAft>
              <a:buFont typeface="Arial" charset="0"/>
              <a:buNone/>
            </a:pPr>
            <a:r>
              <a:rPr lang="en-AU" sz="2000" dirty="0" smtClean="0">
                <a:solidFill>
                  <a:srgbClr val="002855"/>
                </a:solidFill>
              </a:rPr>
              <a:t>This includes workers who:</a:t>
            </a:r>
          </a:p>
          <a:p>
            <a:pPr>
              <a:spcAft>
                <a:spcPts val="800"/>
              </a:spcAft>
            </a:pPr>
            <a:r>
              <a:rPr lang="en-AU" sz="2000" dirty="0" smtClean="0">
                <a:solidFill>
                  <a:srgbClr val="002855"/>
                </a:solidFill>
              </a:rPr>
              <a:t>are full-time, part-time or casual </a:t>
            </a:r>
          </a:p>
          <a:p>
            <a:pPr>
              <a:spcAft>
                <a:spcPts val="800"/>
              </a:spcAft>
            </a:pPr>
            <a:r>
              <a:rPr lang="en-AU" sz="2000" dirty="0" smtClean="0">
                <a:solidFill>
                  <a:srgbClr val="002855"/>
                </a:solidFill>
              </a:rPr>
              <a:t>are engaged under a contract for service, including labour hire workers that operate as a sole trader</a:t>
            </a:r>
          </a:p>
          <a:p>
            <a:pPr>
              <a:spcAft>
                <a:spcPts val="800"/>
              </a:spcAft>
            </a:pPr>
            <a:r>
              <a:rPr lang="en-AU" sz="2000" dirty="0" smtClean="0">
                <a:solidFill>
                  <a:srgbClr val="002855"/>
                </a:solidFill>
              </a:rPr>
              <a:t>work for both for-profit and not-for-profit organisations.</a:t>
            </a:r>
            <a:endParaRPr lang="en-AU" sz="2000" dirty="0">
              <a:solidFill>
                <a:srgbClr val="002855"/>
              </a:solidFill>
            </a:endParaRPr>
          </a:p>
        </p:txBody>
      </p:sp>
    </p:spTree>
    <p:extLst>
      <p:ext uri="{BB962C8B-B14F-4D97-AF65-F5344CB8AC3E}">
        <p14:creationId xmlns:p14="http://schemas.microsoft.com/office/powerpoint/2010/main" val="1684093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474132"/>
            <a:ext cx="8229600" cy="943505"/>
          </a:xfrm>
        </p:spPr>
        <p:txBody>
          <a:bodyPr>
            <a:normAutofit/>
          </a:bodyPr>
          <a:lstStyle/>
          <a:p>
            <a:pPr algn="l"/>
            <a:r>
              <a:rPr lang="en-AU" sz="3000" b="1" dirty="0" smtClean="0">
                <a:latin typeface="Arial" panose="020B0604020202020204" pitchFamily="34" charset="0"/>
                <a:cs typeface="Arial" panose="020B0604020202020204" pitchFamily="34" charset="0"/>
              </a:rPr>
              <a:t>About the scheme – who is not eligible?</a:t>
            </a:r>
            <a:endParaRPr lang="en-AU" sz="3000" b="1" dirty="0">
              <a:latin typeface="Arial" panose="020B0604020202020204" pitchFamily="34" charset="0"/>
              <a:cs typeface="Arial" panose="020B0604020202020204" pitchFamily="34" charset="0"/>
            </a:endParaRPr>
          </a:p>
        </p:txBody>
      </p:sp>
      <p:sp>
        <p:nvSpPr>
          <p:cNvPr id="6" name="Text Placeholder 3">
            <a:extLst>
              <a:ext uri="{FF2B5EF4-FFF2-40B4-BE49-F238E27FC236}">
                <a16:creationId xmlns:a16="http://schemas.microsoft.com/office/drawing/2014/main" id="{042790EA-EBF5-0F4E-9629-CE8B20FF4230}"/>
              </a:ext>
            </a:extLst>
          </p:cNvPr>
          <p:cNvSpPr txBox="1">
            <a:spLocks/>
          </p:cNvSpPr>
          <p:nvPr/>
        </p:nvSpPr>
        <p:spPr>
          <a:xfrm>
            <a:off x="457200" y="1141487"/>
            <a:ext cx="8229600" cy="3387544"/>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3000" kern="1200">
                <a:solidFill>
                  <a:schemeClr val="bg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bg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200" kern="1200">
                <a:solidFill>
                  <a:schemeClr val="bg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800" kern="1200">
                <a:solidFill>
                  <a:schemeClr val="bg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800"/>
              </a:spcAft>
              <a:buFont typeface="Arial" charset="0"/>
              <a:buNone/>
            </a:pPr>
            <a:endParaRPr lang="en-AU" sz="2000" dirty="0" smtClean="0">
              <a:solidFill>
                <a:srgbClr val="002855"/>
              </a:solidFill>
            </a:endParaRPr>
          </a:p>
          <a:p>
            <a:pPr marL="0" indent="0">
              <a:spcAft>
                <a:spcPts val="800"/>
              </a:spcAft>
              <a:buNone/>
            </a:pPr>
            <a:r>
              <a:rPr lang="en-AU" sz="2000" dirty="0" smtClean="0">
                <a:solidFill>
                  <a:srgbClr val="002855"/>
                </a:solidFill>
              </a:rPr>
              <a:t>Some </a:t>
            </a:r>
            <a:r>
              <a:rPr lang="en-AU" sz="2000" dirty="0">
                <a:solidFill>
                  <a:srgbClr val="002855"/>
                </a:solidFill>
              </a:rPr>
              <a:t>community service workers are not eligible to join </a:t>
            </a:r>
            <a:r>
              <a:rPr lang="en-AU" sz="2000" dirty="0" smtClean="0">
                <a:solidFill>
                  <a:srgbClr val="002855"/>
                </a:solidFill>
              </a:rPr>
              <a:t>QLeave, including: </a:t>
            </a:r>
            <a:endParaRPr lang="en-AU" sz="2000" dirty="0">
              <a:solidFill>
                <a:srgbClr val="002855"/>
              </a:solidFill>
            </a:endParaRPr>
          </a:p>
          <a:p>
            <a:pPr>
              <a:spcAft>
                <a:spcPts val="800"/>
              </a:spcAft>
            </a:pPr>
            <a:r>
              <a:rPr lang="en-AU" sz="2000" dirty="0">
                <a:solidFill>
                  <a:srgbClr val="002855"/>
                </a:solidFill>
              </a:rPr>
              <a:t>federal, state and local government workers</a:t>
            </a:r>
          </a:p>
          <a:p>
            <a:pPr>
              <a:spcAft>
                <a:spcPts val="800"/>
              </a:spcAft>
            </a:pPr>
            <a:r>
              <a:rPr lang="en-AU" sz="2000" dirty="0" smtClean="0">
                <a:solidFill>
                  <a:srgbClr val="002855"/>
                </a:solidFill>
              </a:rPr>
              <a:t>workers who perform </a:t>
            </a:r>
            <a:r>
              <a:rPr lang="en-AU" sz="2000" dirty="0">
                <a:solidFill>
                  <a:srgbClr val="002855"/>
                </a:solidFill>
              </a:rPr>
              <a:t>work </a:t>
            </a:r>
            <a:r>
              <a:rPr lang="en-AU" sz="2000" dirty="0" smtClean="0">
                <a:solidFill>
                  <a:srgbClr val="002855"/>
                </a:solidFill>
              </a:rPr>
              <a:t>that’s not related to the </a:t>
            </a:r>
            <a:r>
              <a:rPr lang="en-AU" sz="2000" dirty="0">
                <a:solidFill>
                  <a:srgbClr val="002855"/>
                </a:solidFill>
              </a:rPr>
              <a:t>purpose of providing community services</a:t>
            </a:r>
          </a:p>
          <a:p>
            <a:pPr>
              <a:spcAft>
                <a:spcPts val="800"/>
              </a:spcAft>
            </a:pPr>
            <a:r>
              <a:rPr lang="en-AU" sz="2000" dirty="0">
                <a:solidFill>
                  <a:srgbClr val="002855"/>
                </a:solidFill>
              </a:rPr>
              <a:t>workers in standalone childcare and early childhood education centres, kindergartens and school-based childcare services</a:t>
            </a:r>
          </a:p>
          <a:p>
            <a:pPr>
              <a:spcAft>
                <a:spcPts val="800"/>
              </a:spcAft>
            </a:pPr>
            <a:r>
              <a:rPr lang="en-AU" sz="2000" dirty="0">
                <a:solidFill>
                  <a:srgbClr val="002855"/>
                </a:solidFill>
              </a:rPr>
              <a:t>workers employed in aged care, in a nursing home or retirement village delivered by a standalone aged care provider or </a:t>
            </a:r>
            <a:r>
              <a:rPr lang="en-AU" sz="2000" dirty="0" smtClean="0">
                <a:solidFill>
                  <a:srgbClr val="002855"/>
                </a:solidFill>
              </a:rPr>
              <a:t>service.</a:t>
            </a:r>
            <a:endParaRPr lang="en-AU" sz="2000" dirty="0">
              <a:solidFill>
                <a:srgbClr val="002855"/>
              </a:solidFill>
            </a:endParaRPr>
          </a:p>
        </p:txBody>
      </p:sp>
    </p:spTree>
    <p:extLst>
      <p:ext uri="{BB962C8B-B14F-4D97-AF65-F5344CB8AC3E}">
        <p14:creationId xmlns:p14="http://schemas.microsoft.com/office/powerpoint/2010/main" val="14570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QLeave PowerPoint BC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8668</TotalTime>
  <Words>1873</Words>
  <Application>Microsoft Office PowerPoint</Application>
  <PresentationFormat>On-screen Show (4:3)</PresentationFormat>
  <Paragraphs>207</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ＭＳ Ｐゴシック</vt:lpstr>
      <vt:lpstr>Arial</vt:lpstr>
      <vt:lpstr>Arial-BoldMT</vt:lpstr>
      <vt:lpstr>Calibri</vt:lpstr>
      <vt:lpstr>DIN 2014</vt:lpstr>
      <vt:lpstr>Mansalva</vt:lpstr>
      <vt:lpstr>Source Sans Pro</vt:lpstr>
      <vt:lpstr>Times New Roman</vt:lpstr>
      <vt:lpstr>Wingdings</vt:lpstr>
      <vt:lpstr>QLeave PowerPoint BCI</vt:lpstr>
      <vt:lpstr>Custom Design</vt:lpstr>
      <vt:lpstr>PowerPoint Presentation</vt:lpstr>
      <vt:lpstr>Background</vt:lpstr>
      <vt:lpstr>About QLeave</vt:lpstr>
      <vt:lpstr>Portable long service leave coverage</vt:lpstr>
      <vt:lpstr>PowerPoint Presentation</vt:lpstr>
      <vt:lpstr>Stakeholder Taskforce</vt:lpstr>
      <vt:lpstr>About the scheme – what you need to know</vt:lpstr>
      <vt:lpstr>About the scheme – who is eligible?</vt:lpstr>
      <vt:lpstr>About the scheme – who is not eligible?</vt:lpstr>
      <vt:lpstr>Scenario 1</vt:lpstr>
      <vt:lpstr>Scenario 2</vt:lpstr>
      <vt:lpstr>Scenario 3</vt:lpstr>
      <vt:lpstr>Scenario 4</vt:lpstr>
      <vt:lpstr>Four phases of engagement</vt:lpstr>
      <vt:lpstr>Information and resources</vt:lpstr>
    </vt:vector>
  </TitlesOfParts>
  <Company>TopDog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Chayter;Rebecca Sampson</dc:creator>
  <cp:lastModifiedBy>Rebecca Sampson</cp:lastModifiedBy>
  <cp:revision>241</cp:revision>
  <cp:lastPrinted>2019-06-19T02:53:40Z</cp:lastPrinted>
  <dcterms:created xsi:type="dcterms:W3CDTF">2011-08-05T05:15:59Z</dcterms:created>
  <dcterms:modified xsi:type="dcterms:W3CDTF">2020-11-03T23:31:21Z</dcterms:modified>
</cp:coreProperties>
</file>